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D_0.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2"/>
  </p:notesMasterIdLst>
  <p:sldIdLst>
    <p:sldId id="256" r:id="rId5"/>
    <p:sldId id="257" r:id="rId6"/>
    <p:sldId id="263" r:id="rId7"/>
    <p:sldId id="329" r:id="rId8"/>
    <p:sldId id="328" r:id="rId9"/>
    <p:sldId id="271" r:id="rId10"/>
    <p:sldId id="273" r:id="rId11"/>
    <p:sldId id="274" r:id="rId12"/>
    <p:sldId id="276" r:id="rId13"/>
    <p:sldId id="277" r:id="rId14"/>
    <p:sldId id="278" r:id="rId15"/>
    <p:sldId id="279" r:id="rId16"/>
    <p:sldId id="280" r:id="rId17"/>
    <p:sldId id="285" r:id="rId18"/>
    <p:sldId id="287" r:id="rId19"/>
    <p:sldId id="288" r:id="rId20"/>
    <p:sldId id="294" r:id="rId21"/>
    <p:sldId id="296" r:id="rId22"/>
    <p:sldId id="298" r:id="rId23"/>
    <p:sldId id="331" r:id="rId24"/>
    <p:sldId id="304" r:id="rId25"/>
    <p:sldId id="305" r:id="rId26"/>
    <p:sldId id="308" r:id="rId27"/>
    <p:sldId id="309" r:id="rId28"/>
    <p:sldId id="310" r:id="rId29"/>
    <p:sldId id="311" r:id="rId30"/>
    <p:sldId id="312" r:id="rId31"/>
    <p:sldId id="313" r:id="rId32"/>
    <p:sldId id="314" r:id="rId33"/>
    <p:sldId id="330" r:id="rId34"/>
    <p:sldId id="316" r:id="rId35"/>
    <p:sldId id="317" r:id="rId36"/>
    <p:sldId id="319" r:id="rId37"/>
    <p:sldId id="321" r:id="rId38"/>
    <p:sldId id="323" r:id="rId39"/>
    <p:sldId id="324" r:id="rId40"/>
    <p:sldId id="327" r:id="rId4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2308AE-E361-916D-37C8-0A95E1F5B3E7}" name="志間 正和 / SHIMA, Masakazu" initials="志M" userId="S::shima_masakazu_nw6_nra.go.jp#ext#@iaeacloud.onmicrosoft.com::82a4e2c4-8e0d-47dd-abde-f80b63a878d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9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comments/modernComment_11D_0.xml><?xml version="1.0" encoding="utf-8"?>
<p188:cmLst xmlns:a="http://schemas.openxmlformats.org/drawingml/2006/main" xmlns:r="http://schemas.openxmlformats.org/officeDocument/2006/relationships" xmlns:p188="http://schemas.microsoft.com/office/powerpoint/2018/8/main">
  <p188:cm id="{EA1C6932-E407-4F30-AB34-390491FE3FAD}" authorId="{1B2308AE-E361-916D-37C8-0A95E1F5B3E7}" created="2024-05-24T02:39:28.754">
    <ac:deMkLst xmlns:ac="http://schemas.microsoft.com/office/drawing/2013/main/command">
      <pc:docMk xmlns:pc="http://schemas.microsoft.com/office/powerpoint/2013/main/command"/>
      <pc:sldMk xmlns:pc="http://schemas.microsoft.com/office/powerpoint/2013/main/command" cId="0" sldId="285"/>
      <ac:grpSpMk id="3" creationId="{00000000-0000-0000-0000-000000000000}"/>
    </ac:deMkLst>
    <p188:txBody>
      <a:bodyPr/>
      <a:lstStyle/>
      <a:p>
        <a:r>
          <a:rPr lang="ja-JP" altLang="en-US"/>
          <a:t>Okinawa islands should be highlighted in green.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C76BB357-B98C-4B56-B640-8AB48684EAC0}" type="datetimeFigureOut">
              <a:rPr lang="pt-BR" smtClean="0"/>
              <a:t>09/06/2024</a:t>
            </a:fld>
            <a:endParaRPr lang="pt-BR"/>
          </a:p>
        </p:txBody>
      </p:sp>
      <p:sp>
        <p:nvSpPr>
          <p:cNvPr id="4" name="Espaço Reservado para Imagem de Slide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0E0CC735-9084-4669-9BC7-833144DC9675}" type="slidenum">
              <a:rPr lang="pt-BR" smtClean="0"/>
              <a:t>‹#›</a:t>
            </a:fld>
            <a:endParaRPr lang="pt-BR"/>
          </a:p>
        </p:txBody>
      </p:sp>
    </p:spTree>
    <p:extLst>
      <p:ext uri="{BB962C8B-B14F-4D97-AF65-F5344CB8AC3E}">
        <p14:creationId xmlns:p14="http://schemas.microsoft.com/office/powerpoint/2010/main" val="2628945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o Slide 1"/>
          <p:cNvSpPr>
            <a:spLocks noGrp="1" noRot="1" noChangeAspect="1"/>
          </p:cNvSpPr>
          <p:nvPr>
            <p:ph type="sldImg"/>
          </p:nvPr>
        </p:nvSpPr>
        <p:spPr>
          <a:xfrm>
            <a:off x="685800" y="1143000"/>
            <a:ext cx="5486400" cy="3086100"/>
          </a:xfrm>
        </p:spPr>
      </p:sp>
      <p:sp>
        <p:nvSpPr>
          <p:cNvPr id="3" name="Espaço reservado para anotações 2"/>
          <p:cNvSpPr>
            <a:spLocks noGrp="1"/>
          </p:cNvSpPr>
          <p:nvPr>
            <p:ph type="body" idx="1"/>
          </p:nvPr>
        </p:nvSpPr>
        <p:spPr/>
        <p:txBody>
          <a:bodyPr rtlCol="0"/>
          <a:lstStyle/>
          <a:p>
            <a:pPr rtl="0"/>
            <a:endParaRPr lang="pt-BR"/>
          </a:p>
        </p:txBody>
      </p:sp>
      <p:sp>
        <p:nvSpPr>
          <p:cNvPr id="4" name="Espaço Reservado para o Número do Slide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9CA004F4-F240-48F9-8AE1-486585C7F00D}" type="slidenum">
              <a:rPr kumimoji="0" lang="pt-BR"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pt-BR"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525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4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4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7D165-49B0-44FF-A267-367F5A6EE306}"/>
              </a:ext>
            </a:extLst>
          </p:cNvPr>
          <p:cNvSpPr>
            <a:spLocks noGrp="1"/>
          </p:cNvSpPr>
          <p:nvPr>
            <p:ph type="ctrTitle"/>
          </p:nvPr>
        </p:nvSpPr>
        <p:spPr>
          <a:xfrm>
            <a:off x="1524000" y="2039516"/>
            <a:ext cx="9144000" cy="2128049"/>
          </a:xfrm>
        </p:spPr>
        <p:txBody>
          <a:bodyPr rtlCol="0" anchor="b"/>
          <a:lstStyle>
            <a:lvl1pPr algn="ctr">
              <a:lnSpc>
                <a:spcPct val="125000"/>
              </a:lnSpc>
              <a:defRPr sz="4500">
                <a:solidFill>
                  <a:schemeClr val="bg1"/>
                </a:solidFill>
              </a:defRPr>
            </a:lvl1pPr>
          </a:lstStyle>
          <a:p>
            <a:pPr rtl="0"/>
            <a:r>
              <a:rPr lang="pt-BR" noProof="0"/>
              <a:t>Clique para editar o título mestre</a:t>
            </a:r>
          </a:p>
        </p:txBody>
      </p:sp>
      <p:sp>
        <p:nvSpPr>
          <p:cNvPr id="3" name="Subtítulo 2">
            <a:extLst>
              <a:ext uri="{FF2B5EF4-FFF2-40B4-BE49-F238E27FC236}">
                <a16:creationId xmlns:a16="http://schemas.microsoft.com/office/drawing/2014/main" id="{56B52800-74D6-4A78-AC9B-8E737A1A3B0D}"/>
              </a:ext>
            </a:extLst>
          </p:cNvPr>
          <p:cNvSpPr>
            <a:spLocks noGrp="1"/>
          </p:cNvSpPr>
          <p:nvPr>
            <p:ph type="subTitle" idx="1"/>
          </p:nvPr>
        </p:nvSpPr>
        <p:spPr>
          <a:xfrm>
            <a:off x="1524000" y="4221164"/>
            <a:ext cx="9144000" cy="882001"/>
          </a:xfrm>
          <a:solidFill>
            <a:schemeClr val="accent2">
              <a:alpha val="90000"/>
            </a:schemeClr>
          </a:solidFill>
        </p:spPr>
        <p:txBody>
          <a:bodyPr rtlCol="0" anchor="ctr" anchorCtr="0">
            <a:normAutofit/>
          </a:bodyPr>
          <a:lstStyle>
            <a:lvl1pPr marL="0" indent="0" algn="ctr" defTabSz="685800" rtl="0" eaLnBrk="1" latinLnBrk="0" hangingPunct="1">
              <a:lnSpc>
                <a:spcPct val="90000"/>
              </a:lnSpc>
              <a:spcBef>
                <a:spcPts val="750"/>
              </a:spcBef>
              <a:buFont typeface="Arial" panose="020B0604020202020204" pitchFamily="34" charset="0"/>
              <a:buNone/>
              <a:defRPr lang="en-US" sz="1875" b="1" i="1" kern="1200" spc="49" dirty="0">
                <a:solidFill>
                  <a:schemeClr val="accent1"/>
                </a:solidFill>
                <a:latin typeface="+mn-lt"/>
                <a:ea typeface="+mn-ea"/>
                <a:cs typeface="Aria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rtl="0"/>
            <a:r>
              <a:rPr lang="pt-BR" noProof="0"/>
              <a:t>Clique para editar o estilo do subtítulo mestre</a:t>
            </a:r>
          </a:p>
        </p:txBody>
      </p:sp>
      <p:sp>
        <p:nvSpPr>
          <p:cNvPr id="4" name="Espaço Reservado para Data 3">
            <a:extLst>
              <a:ext uri="{FF2B5EF4-FFF2-40B4-BE49-F238E27FC236}">
                <a16:creationId xmlns:a16="http://schemas.microsoft.com/office/drawing/2014/main" id="{88B91F7B-C4AF-4FC6-A6BE-657DEF6D5358}"/>
              </a:ext>
            </a:extLst>
          </p:cNvPr>
          <p:cNvSpPr>
            <a:spLocks noGrp="1"/>
          </p:cNvSpPr>
          <p:nvPr>
            <p:ph type="dt" sz="half" idx="10"/>
          </p:nvPr>
        </p:nvSpPr>
        <p:spPr/>
        <p:txBody>
          <a:bodyPr rtlCol="0"/>
          <a:lstStyle/>
          <a:p>
            <a:pPr rtl="0"/>
            <a:fld id="{17AA3B7B-08A6-49CD-8D6A-9B910A608051}" type="datetime1">
              <a:rPr lang="pt-BR" noProof="0" smtClean="0"/>
              <a:t>09/06/2024</a:t>
            </a:fld>
            <a:endParaRPr lang="pt-BR" noProof="0"/>
          </a:p>
        </p:txBody>
      </p:sp>
      <p:sp>
        <p:nvSpPr>
          <p:cNvPr id="5" name="Espaço Reservado para Rodapé 4">
            <a:extLst>
              <a:ext uri="{FF2B5EF4-FFF2-40B4-BE49-F238E27FC236}">
                <a16:creationId xmlns:a16="http://schemas.microsoft.com/office/drawing/2014/main" id="{5BED32F8-B0C7-4332-B0A5-BC19DD8C4CF5}"/>
              </a:ext>
            </a:extLst>
          </p:cNvPr>
          <p:cNvSpPr>
            <a:spLocks noGrp="1"/>
          </p:cNvSpPr>
          <p:nvPr>
            <p:ph type="ftr" sz="quarter" idx="11"/>
          </p:nvPr>
        </p:nvSpPr>
        <p:spPr/>
        <p:txBody>
          <a:bodyPr rtlCol="0"/>
          <a:lstStyle/>
          <a:p>
            <a:pPr rtl="0"/>
            <a:endParaRPr lang="pt-BR" noProof="0"/>
          </a:p>
        </p:txBody>
      </p:sp>
      <p:sp>
        <p:nvSpPr>
          <p:cNvPr id="6" name="Espaço Reservado para o Número do Slide 5">
            <a:extLst>
              <a:ext uri="{FF2B5EF4-FFF2-40B4-BE49-F238E27FC236}">
                <a16:creationId xmlns:a16="http://schemas.microsoft.com/office/drawing/2014/main" id="{B0030946-D0C7-4F78-94B0-427DAA6D5CB0}"/>
              </a:ext>
            </a:extLst>
          </p:cNvPr>
          <p:cNvSpPr>
            <a:spLocks noGrp="1"/>
          </p:cNvSpPr>
          <p:nvPr>
            <p:ph type="sldNum" sz="quarter" idx="12"/>
          </p:nvPr>
        </p:nvSpPr>
        <p:spPr>
          <a:xfrm>
            <a:off x="11834885" y="6492877"/>
            <a:ext cx="357116" cy="365125"/>
          </a:xfrm>
        </p:spPr>
        <p:txBody>
          <a:bodyPr rtlCol="0"/>
          <a:lstStyle/>
          <a:p>
            <a:pPr rtl="0"/>
            <a:fld id="{82EE24B5-652C-4DB5-B7C3-B5BBEC1280B1}" type="slidenum">
              <a:rPr lang="pt-BR" noProof="0" smtClean="0"/>
              <a:t>‹#›</a:t>
            </a:fld>
            <a:endParaRPr lang="pt-BR" noProof="0"/>
          </a:p>
        </p:txBody>
      </p:sp>
    </p:spTree>
    <p:extLst>
      <p:ext uri="{BB962C8B-B14F-4D97-AF65-F5344CB8AC3E}">
        <p14:creationId xmlns:p14="http://schemas.microsoft.com/office/powerpoint/2010/main" val="6574107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60959" y="2176268"/>
            <a:ext cx="11270081" cy="1614046"/>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a:xfrm>
            <a:off x="5716651" y="3065881"/>
            <a:ext cx="5939790" cy="3462020"/>
          </a:xfrm>
          <a:prstGeom prst="rect">
            <a:avLst/>
          </a:prstGeom>
        </p:spPr>
        <p:txBody>
          <a:bodyPr wrap="square" lIns="0" tIns="0" rIns="0" bIns="0">
            <a:spAutoFit/>
          </a:bodyPr>
          <a:lstStyle>
            <a:lvl1pPr>
              <a:defRPr sz="1400" b="0" i="0">
                <a:solidFill>
                  <a:schemeClr val="bg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6/9/2024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image" Target="../media/image33.png"/><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image" Target="../media/image39.png"/><Relationship Id="rId16"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9.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58.png"/><Relationship Id="rId4" Type="http://schemas.openxmlformats.org/officeDocument/2006/relationships/image" Target="../media/image57.jpg"/></Relationships>
</file>

<file path=ppt/slides/_rels/slide10.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5.xml"/><Relationship Id="rId6" Type="http://schemas.openxmlformats.org/officeDocument/2006/relationships/image" Target="../media/image64.jpg"/><Relationship Id="rId5" Type="http://schemas.openxmlformats.org/officeDocument/2006/relationships/image" Target="../media/image63.png"/><Relationship Id="rId4" Type="http://schemas.openxmlformats.org/officeDocument/2006/relationships/image" Target="../media/image62.jpg"/></Relationships>
</file>

<file path=ppt/slides/_rels/slide1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png"/><Relationship Id="rId1" Type="http://schemas.openxmlformats.org/officeDocument/2006/relationships/slideLayout" Target="../slideLayouts/slideLayout5.xml"/><Relationship Id="rId6" Type="http://schemas.openxmlformats.org/officeDocument/2006/relationships/image" Target="../media/image69.jpg"/><Relationship Id="rId5" Type="http://schemas.openxmlformats.org/officeDocument/2006/relationships/image" Target="../media/image68.jpg"/><Relationship Id="rId4" Type="http://schemas.openxmlformats.org/officeDocument/2006/relationships/image" Target="../media/image67.jpg"/></Relationships>
</file>

<file path=ppt/slides/_rels/slide12.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png"/><Relationship Id="rId1" Type="http://schemas.openxmlformats.org/officeDocument/2006/relationships/slideLayout" Target="../slideLayouts/slideLayout5.xml"/><Relationship Id="rId5" Type="http://schemas.openxmlformats.org/officeDocument/2006/relationships/image" Target="../media/image73.png"/><Relationship Id="rId4" Type="http://schemas.openxmlformats.org/officeDocument/2006/relationships/image" Target="../media/image72.jpg"/></Relationships>
</file>

<file path=ppt/slides/_rels/slide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g"/><Relationship Id="rId1" Type="http://schemas.openxmlformats.org/officeDocument/2006/relationships/slideLayout" Target="../slideLayouts/slideLayout2.xml"/><Relationship Id="rId6" Type="http://schemas.openxmlformats.org/officeDocument/2006/relationships/image" Target="../media/image78.jpg"/><Relationship Id="rId5" Type="http://schemas.openxmlformats.org/officeDocument/2006/relationships/image" Target="../media/image77.jpg"/><Relationship Id="rId4" Type="http://schemas.openxmlformats.org/officeDocument/2006/relationships/image" Target="../media/image76.jpg"/></Relationships>
</file>

<file path=ppt/slides/_rels/slide14.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png"/><Relationship Id="rId7" Type="http://schemas.openxmlformats.org/officeDocument/2006/relationships/image" Target="../media/image83.png"/><Relationship Id="rId2" Type="http://schemas.microsoft.com/office/2018/10/relationships/comments" Target="../comments/modernComment_11D_0.xml"/><Relationship Id="rId1" Type="http://schemas.openxmlformats.org/officeDocument/2006/relationships/slideLayout" Target="../slideLayouts/slideLayout5.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1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1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jpg"/><Relationship Id="rId1" Type="http://schemas.openxmlformats.org/officeDocument/2006/relationships/slideLayout" Target="../slideLayouts/slideLayout5.xml"/><Relationship Id="rId5" Type="http://schemas.openxmlformats.org/officeDocument/2006/relationships/image" Target="../media/image93.jpg"/><Relationship Id="rId4" Type="http://schemas.openxmlformats.org/officeDocument/2006/relationships/image" Target="../media/image92.jpg"/></Relationships>
</file>

<file path=ppt/slides/_rels/slide17.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2.xml"/><Relationship Id="rId6" Type="http://schemas.openxmlformats.org/officeDocument/2006/relationships/image" Target="../media/image98.jpg"/><Relationship Id="rId5" Type="http://schemas.openxmlformats.org/officeDocument/2006/relationships/image" Target="../media/image97.png"/><Relationship Id="rId4" Type="http://schemas.openxmlformats.org/officeDocument/2006/relationships/image" Target="../media/image96.jpg"/></Relationships>
</file>

<file path=ppt/slides/_rels/slide1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101.png"/></Relationships>
</file>

<file path=ppt/slides/_rels/slide19.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image" Target="../media/image103.png"/><Relationship Id="rId1" Type="http://schemas.openxmlformats.org/officeDocument/2006/relationships/slideLayout" Target="../slideLayouts/slideLayout5.xml"/><Relationship Id="rId5" Type="http://schemas.openxmlformats.org/officeDocument/2006/relationships/image" Target="../media/image106.jpeg"/><Relationship Id="rId4" Type="http://schemas.openxmlformats.org/officeDocument/2006/relationships/image" Target="../media/image105.jpeg"/></Relationships>
</file>

<file path=ppt/slides/_rels/slide20.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6.xml"/><Relationship Id="rId5" Type="http://schemas.openxmlformats.org/officeDocument/2006/relationships/image" Target="../media/image110.png"/><Relationship Id="rId4" Type="http://schemas.openxmlformats.org/officeDocument/2006/relationships/image" Target="../media/image109.png"/></Relationships>
</file>

<file path=ppt/slides/_rels/slide21.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png"/><Relationship Id="rId1" Type="http://schemas.openxmlformats.org/officeDocument/2006/relationships/slideLayout" Target="../slideLayouts/slideLayout5.xml"/><Relationship Id="rId5" Type="http://schemas.openxmlformats.org/officeDocument/2006/relationships/image" Target="../media/image114.jpg"/><Relationship Id="rId4" Type="http://schemas.openxmlformats.org/officeDocument/2006/relationships/image" Target="../media/image113.png"/></Relationships>
</file>

<file path=ppt/slides/_rels/slide22.xml.rels><?xml version="1.0" encoding="UTF-8" standalone="yes"?>
<Relationships xmlns="http://schemas.openxmlformats.org/package/2006/relationships"><Relationship Id="rId8" Type="http://schemas.openxmlformats.org/officeDocument/2006/relationships/image" Target="../media/image121.jp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5.xml"/><Relationship Id="rId6" Type="http://schemas.openxmlformats.org/officeDocument/2006/relationships/image" Target="../media/image119.jpg"/><Relationship Id="rId5" Type="http://schemas.openxmlformats.org/officeDocument/2006/relationships/image" Target="../media/image118.png"/><Relationship Id="rId4" Type="http://schemas.openxmlformats.org/officeDocument/2006/relationships/image" Target="../media/image117.jpg"/><Relationship Id="rId9" Type="http://schemas.openxmlformats.org/officeDocument/2006/relationships/image" Target="../media/image122.png"/></Relationships>
</file>

<file path=ppt/slides/_rels/slide2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24.xml.rels><?xml version="1.0" encoding="UTF-8" standalone="yes"?>
<Relationships xmlns="http://schemas.openxmlformats.org/package/2006/relationships"><Relationship Id="rId3" Type="http://schemas.openxmlformats.org/officeDocument/2006/relationships/image" Target="../media/image129.png"/><Relationship Id="rId7" Type="http://schemas.openxmlformats.org/officeDocument/2006/relationships/image" Target="../media/image132.jp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26.png"/><Relationship Id="rId4" Type="http://schemas.openxmlformats.org/officeDocument/2006/relationships/image" Target="../media/image130.png"/></Relationships>
</file>

<file path=ppt/slides/_rels/slide2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jpg"/><Relationship Id="rId1" Type="http://schemas.openxmlformats.org/officeDocument/2006/relationships/slideLayout" Target="../slideLayouts/slideLayout2.xml"/><Relationship Id="rId6" Type="http://schemas.openxmlformats.org/officeDocument/2006/relationships/image" Target="../media/image137.jpg"/><Relationship Id="rId5" Type="http://schemas.openxmlformats.org/officeDocument/2006/relationships/image" Target="../media/image136.jpg"/><Relationship Id="rId4" Type="http://schemas.openxmlformats.org/officeDocument/2006/relationships/image" Target="../media/image135.jpg"/></Relationships>
</file>

<file path=ppt/slides/_rels/slide26.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jpg"/><Relationship Id="rId1" Type="http://schemas.openxmlformats.org/officeDocument/2006/relationships/slideLayout" Target="../slideLayouts/slideLayout2.xml"/><Relationship Id="rId6" Type="http://schemas.openxmlformats.org/officeDocument/2006/relationships/image" Target="../media/image142.jpg"/><Relationship Id="rId5" Type="http://schemas.openxmlformats.org/officeDocument/2006/relationships/image" Target="../media/image141.jpg"/><Relationship Id="rId4" Type="http://schemas.openxmlformats.org/officeDocument/2006/relationships/image" Target="../media/image140.png"/></Relationships>
</file>

<file path=ppt/slides/_rels/slide27.xml.rels><?xml version="1.0" encoding="UTF-8" standalone="yes"?>
<Relationships xmlns="http://schemas.openxmlformats.org/package/2006/relationships"><Relationship Id="rId3" Type="http://schemas.openxmlformats.org/officeDocument/2006/relationships/image" Target="../media/image144.png"/><Relationship Id="rId7" Type="http://schemas.openxmlformats.org/officeDocument/2006/relationships/image" Target="../media/image147.jpg"/><Relationship Id="rId2" Type="http://schemas.openxmlformats.org/officeDocument/2006/relationships/image" Target="../media/image143.png"/><Relationship Id="rId1" Type="http://schemas.openxmlformats.org/officeDocument/2006/relationships/slideLayout" Target="../slideLayouts/slideLayout2.xml"/><Relationship Id="rId6" Type="http://schemas.openxmlformats.org/officeDocument/2006/relationships/image" Target="../media/image146.png"/><Relationship Id="rId5" Type="http://schemas.openxmlformats.org/officeDocument/2006/relationships/image" Target="../media/image36.png"/><Relationship Id="rId4" Type="http://schemas.openxmlformats.org/officeDocument/2006/relationships/image" Target="../media/image145.png"/></Relationships>
</file>

<file path=ppt/slides/_rels/slide28.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3.png"/><Relationship Id="rId2" Type="http://schemas.openxmlformats.org/officeDocument/2006/relationships/image" Target="../media/image148.png"/><Relationship Id="rId1" Type="http://schemas.openxmlformats.org/officeDocument/2006/relationships/slideLayout" Target="../slideLayouts/slideLayout5.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png"/></Relationships>
</file>

<file path=ppt/slides/_rels/slide29.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jpg"/><Relationship Id="rId1" Type="http://schemas.openxmlformats.org/officeDocument/2006/relationships/slideLayout" Target="../slideLayouts/slideLayout5.xml"/><Relationship Id="rId6" Type="http://schemas.openxmlformats.org/officeDocument/2006/relationships/image" Target="../media/image158.jpeg"/><Relationship Id="rId5" Type="http://schemas.openxmlformats.org/officeDocument/2006/relationships/image" Target="../media/image157.jpg"/><Relationship Id="rId4" Type="http://schemas.openxmlformats.org/officeDocument/2006/relationships/image" Target="../media/image156.png"/></Relationships>
</file>

<file path=ppt/slides/_rels/slide30.xml.rels><?xml version="1.0" encoding="UTF-8" standalone="yes"?>
<Relationships xmlns="http://schemas.openxmlformats.org/package/2006/relationships"><Relationship Id="rId8" Type="http://schemas.openxmlformats.org/officeDocument/2006/relationships/image" Target="../media/image165.jpeg"/><Relationship Id="rId3" Type="http://schemas.openxmlformats.org/officeDocument/2006/relationships/image" Target="../media/image160.jpg"/><Relationship Id="rId7" Type="http://schemas.openxmlformats.org/officeDocument/2006/relationships/image" Target="../media/image164.png"/><Relationship Id="rId2" Type="http://schemas.openxmlformats.org/officeDocument/2006/relationships/image" Target="../media/image159.png"/><Relationship Id="rId1" Type="http://schemas.openxmlformats.org/officeDocument/2006/relationships/slideLayout" Target="../slideLayouts/slideLayout5.xml"/><Relationship Id="rId6" Type="http://schemas.openxmlformats.org/officeDocument/2006/relationships/image" Target="../media/image163.png"/><Relationship Id="rId5" Type="http://schemas.openxmlformats.org/officeDocument/2006/relationships/image" Target="../media/image162.png"/><Relationship Id="rId4" Type="http://schemas.openxmlformats.org/officeDocument/2006/relationships/image" Target="../media/image161.png"/></Relationships>
</file>

<file path=ppt/slides/_rels/slide31.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5.xml"/><Relationship Id="rId6" Type="http://schemas.openxmlformats.org/officeDocument/2006/relationships/image" Target="../media/image170.png"/><Relationship Id="rId5" Type="http://schemas.openxmlformats.org/officeDocument/2006/relationships/image" Target="../media/image169.jpeg"/><Relationship Id="rId4" Type="http://schemas.openxmlformats.org/officeDocument/2006/relationships/image" Target="../media/image168.png"/></Relationships>
</file>

<file path=ppt/slides/_rels/slide32.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image" Target="../media/image172.png"/><Relationship Id="rId1" Type="http://schemas.openxmlformats.org/officeDocument/2006/relationships/slideLayout" Target="../slideLayouts/slideLayout5.xml"/><Relationship Id="rId5" Type="http://schemas.openxmlformats.org/officeDocument/2006/relationships/image" Target="../media/image175.jpg"/><Relationship Id="rId4" Type="http://schemas.openxmlformats.org/officeDocument/2006/relationships/image" Target="../media/image174.png"/></Relationships>
</file>

<file path=ppt/slides/_rels/slide34.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image" Target="../media/image176.jpg"/><Relationship Id="rId1" Type="http://schemas.openxmlformats.org/officeDocument/2006/relationships/slideLayout" Target="../slideLayouts/slideLayout2.xml"/><Relationship Id="rId5" Type="http://schemas.openxmlformats.org/officeDocument/2006/relationships/image" Target="../media/image179.png"/><Relationship Id="rId4" Type="http://schemas.openxmlformats.org/officeDocument/2006/relationships/image" Target="../media/image178.jpeg"/></Relationships>
</file>

<file path=ppt/slides/_rels/slide35.xml.rels><?xml version="1.0" encoding="UTF-8" standalone="yes"?>
<Relationships xmlns="http://schemas.openxmlformats.org/package/2006/relationships"><Relationship Id="rId8" Type="http://schemas.openxmlformats.org/officeDocument/2006/relationships/image" Target="../media/image186.jpg"/><Relationship Id="rId3" Type="http://schemas.openxmlformats.org/officeDocument/2006/relationships/image" Target="../media/image181.jpg"/><Relationship Id="rId7" Type="http://schemas.openxmlformats.org/officeDocument/2006/relationships/image" Target="../media/image185.jpg"/><Relationship Id="rId2" Type="http://schemas.openxmlformats.org/officeDocument/2006/relationships/image" Target="../media/image180.jpg"/><Relationship Id="rId1" Type="http://schemas.openxmlformats.org/officeDocument/2006/relationships/slideLayout" Target="../slideLayouts/slideLayout2.xml"/><Relationship Id="rId6" Type="http://schemas.openxmlformats.org/officeDocument/2006/relationships/image" Target="../media/image184.jpg"/><Relationship Id="rId5" Type="http://schemas.openxmlformats.org/officeDocument/2006/relationships/image" Target="../media/image183.jpg"/><Relationship Id="rId4" Type="http://schemas.openxmlformats.org/officeDocument/2006/relationships/image" Target="../media/image182.jpg"/></Relationships>
</file>

<file path=ppt/slides/_rels/slide36.xml.rels><?xml version="1.0" encoding="UTF-8" standalone="yes"?>
<Relationships xmlns="http://schemas.openxmlformats.org/package/2006/relationships"><Relationship Id="rId3" Type="http://schemas.openxmlformats.org/officeDocument/2006/relationships/image" Target="../media/image188.jpg"/><Relationship Id="rId2" Type="http://schemas.openxmlformats.org/officeDocument/2006/relationships/image" Target="../media/image187.jpg"/><Relationship Id="rId1" Type="http://schemas.openxmlformats.org/officeDocument/2006/relationships/slideLayout" Target="../slideLayouts/slideLayout2.xml"/><Relationship Id="rId6" Type="http://schemas.openxmlformats.org/officeDocument/2006/relationships/image" Target="../media/image191.jpg"/><Relationship Id="rId5" Type="http://schemas.openxmlformats.org/officeDocument/2006/relationships/image" Target="../media/image190.jpg"/><Relationship Id="rId4" Type="http://schemas.openxmlformats.org/officeDocument/2006/relationships/image" Target="../media/image189.jpg"/></Relationships>
</file>

<file path=ppt/slides/_rels/slide37.xml.rels><?xml version="1.0" encoding="UTF-8" standalone="yes"?>
<Relationships xmlns="http://schemas.openxmlformats.org/package/2006/relationships"><Relationship Id="rId8" Type="http://schemas.openxmlformats.org/officeDocument/2006/relationships/image" Target="../media/image193.png"/><Relationship Id="rId13" Type="http://schemas.openxmlformats.org/officeDocument/2006/relationships/image" Target="cid:76a5ac5c-88a3-4a4e-9981-69baa185176b@eurprd01.prod.exchangelabs.com" TargetMode="External"/><Relationship Id="rId3" Type="http://schemas.openxmlformats.org/officeDocument/2006/relationships/image" Target="../media/image2.png"/><Relationship Id="rId7" Type="http://schemas.openxmlformats.org/officeDocument/2006/relationships/image" Target="../media/image192.png"/><Relationship Id="rId12" Type="http://schemas.openxmlformats.org/officeDocument/2006/relationships/image" Target="../media/image197.jpeg"/><Relationship Id="rId2" Type="http://schemas.openxmlformats.org/officeDocument/2006/relationships/image" Target="../media/image1.png"/><Relationship Id="rId16" Type="http://schemas.openxmlformats.org/officeDocument/2006/relationships/image" Target="../media/image200.sv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96.png"/><Relationship Id="rId5" Type="http://schemas.openxmlformats.org/officeDocument/2006/relationships/image" Target="../media/image4.jpg"/><Relationship Id="rId15" Type="http://schemas.openxmlformats.org/officeDocument/2006/relationships/image" Target="../media/image199.png"/><Relationship Id="rId10" Type="http://schemas.openxmlformats.org/officeDocument/2006/relationships/image" Target="../media/image195.jpg"/><Relationship Id="rId4" Type="http://schemas.openxmlformats.org/officeDocument/2006/relationships/image" Target="../media/image3.png"/><Relationship Id="rId9" Type="http://schemas.openxmlformats.org/officeDocument/2006/relationships/image" Target="../media/image194.png"/><Relationship Id="rId14" Type="http://schemas.openxmlformats.org/officeDocument/2006/relationships/image" Target="../media/image19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300471"/>
            <a:ext cx="8496300" cy="1557528"/>
          </a:xfrm>
          <a:prstGeom prst="rect">
            <a:avLst/>
          </a:prstGeom>
        </p:spPr>
      </p:pic>
      <p:grpSp>
        <p:nvGrpSpPr>
          <p:cNvPr id="3" name="object 3"/>
          <p:cNvGrpSpPr/>
          <p:nvPr/>
        </p:nvGrpSpPr>
        <p:grpSpPr>
          <a:xfrm>
            <a:off x="0" y="-11001"/>
            <a:ext cx="12192000" cy="6857999"/>
            <a:chOff x="0" y="0"/>
            <a:chExt cx="12192000" cy="6857999"/>
          </a:xfrm>
        </p:grpSpPr>
        <p:pic>
          <p:nvPicPr>
            <p:cNvPr id="4" name="object 4"/>
            <p:cNvPicPr/>
            <p:nvPr/>
          </p:nvPicPr>
          <p:blipFill>
            <a:blip r:embed="rId3" cstate="print"/>
            <a:stretch>
              <a:fillRect/>
            </a:stretch>
          </p:blipFill>
          <p:spPr>
            <a:xfrm>
              <a:off x="0" y="0"/>
              <a:ext cx="12192000" cy="2133600"/>
            </a:xfrm>
            <a:prstGeom prst="rect">
              <a:avLst/>
            </a:prstGeom>
          </p:spPr>
        </p:pic>
        <p:pic>
          <p:nvPicPr>
            <p:cNvPr id="5" name="object 5"/>
            <p:cNvPicPr/>
            <p:nvPr/>
          </p:nvPicPr>
          <p:blipFill>
            <a:blip r:embed="rId4" cstate="print"/>
            <a:stretch>
              <a:fillRect/>
            </a:stretch>
          </p:blipFill>
          <p:spPr>
            <a:xfrm>
              <a:off x="11082528" y="179831"/>
              <a:ext cx="790955" cy="728472"/>
            </a:xfrm>
            <a:prstGeom prst="rect">
              <a:avLst/>
            </a:prstGeom>
          </p:spPr>
        </p:pic>
        <p:pic>
          <p:nvPicPr>
            <p:cNvPr id="6" name="object 6"/>
            <p:cNvPicPr/>
            <p:nvPr/>
          </p:nvPicPr>
          <p:blipFill>
            <a:blip r:embed="rId5" cstate="print"/>
            <a:stretch>
              <a:fillRect/>
            </a:stretch>
          </p:blipFill>
          <p:spPr>
            <a:xfrm>
              <a:off x="0" y="0"/>
              <a:ext cx="12192000" cy="6857999"/>
            </a:xfrm>
            <a:prstGeom prst="rect">
              <a:avLst/>
            </a:prstGeom>
          </p:spPr>
        </p:pic>
        <p:pic>
          <p:nvPicPr>
            <p:cNvPr id="7" name="object 7"/>
            <p:cNvPicPr/>
            <p:nvPr/>
          </p:nvPicPr>
          <p:blipFill>
            <a:blip r:embed="rId6" cstate="print"/>
            <a:stretch>
              <a:fillRect/>
            </a:stretch>
          </p:blipFill>
          <p:spPr>
            <a:xfrm>
              <a:off x="414527" y="260604"/>
              <a:ext cx="3281172" cy="542544"/>
            </a:xfrm>
            <a:prstGeom prst="rect">
              <a:avLst/>
            </a:prstGeom>
          </p:spPr>
        </p:pic>
      </p:grpSp>
      <p:sp>
        <p:nvSpPr>
          <p:cNvPr id="16" name="Rectangle 15">
            <a:extLst>
              <a:ext uri="{FF2B5EF4-FFF2-40B4-BE49-F238E27FC236}">
                <a16:creationId xmlns:a16="http://schemas.microsoft.com/office/drawing/2014/main" id="{485FA437-DC5B-AA20-4252-84111A5B6562}"/>
              </a:ext>
            </a:extLst>
          </p:cNvPr>
          <p:cNvSpPr/>
          <p:nvPr/>
        </p:nvSpPr>
        <p:spPr>
          <a:xfrm>
            <a:off x="3875532" y="3484428"/>
            <a:ext cx="4209395" cy="769441"/>
          </a:xfrm>
          <a:prstGeom prst="rect">
            <a:avLst/>
          </a:prstGeom>
          <a:noFill/>
        </p:spPr>
        <p:txBody>
          <a:bodyPr wrap="square" lIns="91440" tIns="45720" rIns="91440" bIns="45720">
            <a:spAutoFit/>
          </a:bodyPr>
          <a:lstStyle/>
          <a:p>
            <a:pPr algn="ctr"/>
            <a:r>
              <a:rPr lang="en-US" sz="4400" b="1" cap="none" spc="50">
                <a:ln w="0"/>
                <a:solidFill>
                  <a:schemeClr val="bg2"/>
                </a:solidFill>
                <a:effectLst>
                  <a:innerShdw blurRad="63500" dist="50800" dir="13500000">
                    <a:srgbClr val="000000">
                      <a:alpha val="50000"/>
                    </a:srgbClr>
                  </a:innerShdw>
                </a:effectLst>
              </a:rPr>
              <a:t>2024 - 2026</a:t>
            </a:r>
          </a:p>
        </p:txBody>
      </p:sp>
      <p:sp>
        <p:nvSpPr>
          <p:cNvPr id="19" name="Rectangle 18">
            <a:extLst>
              <a:ext uri="{FF2B5EF4-FFF2-40B4-BE49-F238E27FC236}">
                <a16:creationId xmlns:a16="http://schemas.microsoft.com/office/drawing/2014/main" id="{F6D5E8CF-BD40-A398-B261-7E5FB23B53C9}"/>
              </a:ext>
            </a:extLst>
          </p:cNvPr>
          <p:cNvSpPr/>
          <p:nvPr/>
        </p:nvSpPr>
        <p:spPr>
          <a:xfrm>
            <a:off x="838200" y="2637626"/>
            <a:ext cx="10891123" cy="769441"/>
          </a:xfrm>
          <a:prstGeom prst="rect">
            <a:avLst/>
          </a:prstGeom>
          <a:noFill/>
        </p:spPr>
        <p:txBody>
          <a:bodyPr wrap="none" lIns="91440" tIns="45720" rIns="91440" bIns="45720">
            <a:spAutoFit/>
          </a:bodyPr>
          <a:lstStyle/>
          <a:p>
            <a:pPr algn="ctr"/>
            <a:r>
              <a:rPr lang="en-US" sz="4400" b="1" cap="none" spc="50">
                <a:ln w="0"/>
                <a:solidFill>
                  <a:schemeClr val="bg2"/>
                </a:solidFill>
                <a:effectLst>
                  <a:innerShdw blurRad="63500" dist="50800" dir="13500000">
                    <a:srgbClr val="000000">
                      <a:alpha val="50000"/>
                    </a:srgbClr>
                  </a:innerShdw>
                </a:effectLst>
              </a:rPr>
              <a:t>Transport Safety Standards Committee</a:t>
            </a:r>
          </a:p>
        </p:txBody>
      </p:sp>
      <p:sp>
        <p:nvSpPr>
          <p:cNvPr id="21" name="Rectangle 20">
            <a:extLst>
              <a:ext uri="{FF2B5EF4-FFF2-40B4-BE49-F238E27FC236}">
                <a16:creationId xmlns:a16="http://schemas.microsoft.com/office/drawing/2014/main" id="{A78EB29E-62A1-EBDF-03A2-E1926531954F}"/>
              </a:ext>
            </a:extLst>
          </p:cNvPr>
          <p:cNvSpPr/>
          <p:nvPr/>
        </p:nvSpPr>
        <p:spPr>
          <a:xfrm>
            <a:off x="3766116" y="1412474"/>
            <a:ext cx="4318811" cy="1107996"/>
          </a:xfrm>
          <a:prstGeom prst="rect">
            <a:avLst/>
          </a:prstGeom>
          <a:noFill/>
        </p:spPr>
        <p:txBody>
          <a:bodyPr wrap="none" lIns="91440" tIns="45720" rIns="91440" bIns="45720">
            <a:spAutoFit/>
          </a:bodyPr>
          <a:lstStyle/>
          <a:p>
            <a:pPr algn="ctr"/>
            <a:r>
              <a:rPr lang="en-US" sz="6600" b="1" spc="50">
                <a:ln w="0"/>
                <a:solidFill>
                  <a:schemeClr val="bg2"/>
                </a:solidFill>
                <a:effectLst>
                  <a:innerShdw blurRad="63500" dist="50800" dir="13500000">
                    <a:srgbClr val="000000">
                      <a:alpha val="50000"/>
                    </a:srgbClr>
                  </a:innerShdw>
                </a:effectLst>
              </a:rPr>
              <a:t>TRANSSC</a:t>
            </a:r>
          </a:p>
        </p:txBody>
      </p:sp>
      <p:sp>
        <p:nvSpPr>
          <p:cNvPr id="23" name="Rectangle 22">
            <a:extLst>
              <a:ext uri="{FF2B5EF4-FFF2-40B4-BE49-F238E27FC236}">
                <a16:creationId xmlns:a16="http://schemas.microsoft.com/office/drawing/2014/main" id="{C69E0063-A174-538E-15E6-42410A042F5A}"/>
              </a:ext>
            </a:extLst>
          </p:cNvPr>
          <p:cNvSpPr/>
          <p:nvPr/>
        </p:nvSpPr>
        <p:spPr>
          <a:xfrm>
            <a:off x="3856891" y="4655989"/>
            <a:ext cx="4246676" cy="1015663"/>
          </a:xfrm>
          <a:prstGeom prst="rect">
            <a:avLst/>
          </a:prstGeom>
          <a:noFill/>
        </p:spPr>
        <p:txBody>
          <a:bodyPr wrap="none" lIns="91440" tIns="45720" rIns="91440" bIns="45720">
            <a:spAutoFit/>
          </a:bodyPr>
          <a:lstStyle/>
          <a:p>
            <a:pPr algn="ctr"/>
            <a:r>
              <a:rPr lang="en-US" sz="6000" b="1" cap="none" spc="50">
                <a:ln w="0"/>
                <a:solidFill>
                  <a:schemeClr val="bg2"/>
                </a:solidFill>
                <a:effectLst>
                  <a:innerShdw blurRad="63500" dist="50800" dir="13500000">
                    <a:srgbClr val="000000">
                      <a:alpha val="50000"/>
                    </a:srgbClr>
                  </a:innerShdw>
                </a:effectLst>
              </a:rPr>
              <a:t>WELCOME</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3562" cy="6858000"/>
            <a:chOff x="0" y="0"/>
            <a:chExt cx="12193562" cy="6858000"/>
          </a:xfrm>
        </p:grpSpPr>
        <p:sp>
          <p:nvSpPr>
            <p:cNvPr id="3" name="object 3"/>
            <p:cNvSpPr/>
            <p:nvPr/>
          </p:nvSpPr>
          <p:spPr>
            <a:xfrm>
              <a:off x="7587983" y="0"/>
              <a:ext cx="4605579" cy="6430946"/>
            </a:xfrm>
            <a:custGeom>
              <a:avLst/>
              <a:gdLst/>
              <a:ahLst/>
              <a:cxnLst/>
              <a:rect l="l" t="t" r="r" b="b"/>
              <a:pathLst>
                <a:path w="4655820" h="6858000">
                  <a:moveTo>
                    <a:pt x="0" y="6858000"/>
                  </a:moveTo>
                  <a:lnTo>
                    <a:pt x="4655820" y="6858000"/>
                  </a:lnTo>
                  <a:lnTo>
                    <a:pt x="4655820" y="0"/>
                  </a:lnTo>
                  <a:lnTo>
                    <a:pt x="0" y="0"/>
                  </a:lnTo>
                  <a:lnTo>
                    <a:pt x="0" y="6858000"/>
                  </a:lnTo>
                  <a:close/>
                </a:path>
              </a:pathLst>
            </a:custGeom>
            <a:solidFill>
              <a:srgbClr val="3E3E3E"/>
            </a:solidFill>
          </p:spPr>
          <p:txBody>
            <a:bodyPr wrap="square" lIns="0" tIns="0" rIns="0" bIns="0" rtlCol="0"/>
            <a:lstStyle/>
            <a:p>
              <a:endParaRPr/>
            </a:p>
          </p:txBody>
        </p:sp>
        <p:sp>
          <p:nvSpPr>
            <p:cNvPr id="4" name="object 4"/>
            <p:cNvSpPr/>
            <p:nvPr/>
          </p:nvSpPr>
          <p:spPr>
            <a:xfrm>
              <a:off x="0" y="0"/>
              <a:ext cx="7536180" cy="6858000"/>
            </a:xfrm>
            <a:custGeom>
              <a:avLst/>
              <a:gdLst/>
              <a:ahLst/>
              <a:cxnLst/>
              <a:rect l="l" t="t" r="r" b="b"/>
              <a:pathLst>
                <a:path w="7536180" h="6858000">
                  <a:moveTo>
                    <a:pt x="7536180" y="0"/>
                  </a:moveTo>
                  <a:lnTo>
                    <a:pt x="0" y="0"/>
                  </a:lnTo>
                  <a:lnTo>
                    <a:pt x="0" y="6858000"/>
                  </a:lnTo>
                  <a:lnTo>
                    <a:pt x="7536180" y="6858000"/>
                  </a:lnTo>
                  <a:lnTo>
                    <a:pt x="7536180" y="0"/>
                  </a:lnTo>
                  <a:close/>
                </a:path>
              </a:pathLst>
            </a:custGeom>
            <a:solidFill>
              <a:srgbClr val="FFFFFF"/>
            </a:solidFill>
          </p:spPr>
          <p:txBody>
            <a:bodyPr wrap="square" lIns="0" tIns="0" rIns="0" bIns="0" rtlCol="0"/>
            <a:lstStyle/>
            <a:p>
              <a:endParaRPr/>
            </a:p>
          </p:txBody>
        </p:sp>
        <p:sp>
          <p:nvSpPr>
            <p:cNvPr id="5" name="object 5"/>
            <p:cNvSpPr/>
            <p:nvPr/>
          </p:nvSpPr>
          <p:spPr>
            <a:xfrm>
              <a:off x="417576" y="438912"/>
              <a:ext cx="6710680" cy="6002020"/>
            </a:xfrm>
            <a:custGeom>
              <a:avLst/>
              <a:gdLst/>
              <a:ahLst/>
              <a:cxnLst/>
              <a:rect l="l" t="t" r="r" b="b"/>
              <a:pathLst>
                <a:path w="6710680" h="6002020">
                  <a:moveTo>
                    <a:pt x="6710172" y="0"/>
                  </a:moveTo>
                  <a:lnTo>
                    <a:pt x="0" y="0"/>
                  </a:lnTo>
                  <a:lnTo>
                    <a:pt x="0" y="6001512"/>
                  </a:lnTo>
                  <a:lnTo>
                    <a:pt x="6710172" y="6001512"/>
                  </a:lnTo>
                  <a:lnTo>
                    <a:pt x="6710172" y="0"/>
                  </a:lnTo>
                  <a:close/>
                </a:path>
              </a:pathLst>
            </a:custGeom>
            <a:solidFill>
              <a:srgbClr val="000000">
                <a:alpha val="39999"/>
              </a:srgbClr>
            </a:solidFill>
          </p:spPr>
          <p:txBody>
            <a:bodyPr wrap="square" lIns="0" tIns="0" rIns="0" bIns="0" rtlCol="0"/>
            <a:lstStyle/>
            <a:p>
              <a:endParaRPr/>
            </a:p>
          </p:txBody>
        </p:sp>
        <p:sp>
          <p:nvSpPr>
            <p:cNvPr id="6" name="object 6"/>
            <p:cNvSpPr/>
            <p:nvPr/>
          </p:nvSpPr>
          <p:spPr>
            <a:xfrm>
              <a:off x="626363" y="650748"/>
              <a:ext cx="3366770" cy="3266440"/>
            </a:xfrm>
            <a:custGeom>
              <a:avLst/>
              <a:gdLst/>
              <a:ahLst/>
              <a:cxnLst/>
              <a:rect l="l" t="t" r="r" b="b"/>
              <a:pathLst>
                <a:path w="3366770" h="3266440">
                  <a:moveTo>
                    <a:pt x="3366516" y="0"/>
                  </a:moveTo>
                  <a:lnTo>
                    <a:pt x="0" y="0"/>
                  </a:lnTo>
                  <a:lnTo>
                    <a:pt x="0" y="3265931"/>
                  </a:lnTo>
                  <a:lnTo>
                    <a:pt x="3366516" y="3265931"/>
                  </a:lnTo>
                  <a:lnTo>
                    <a:pt x="3366516"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print"/>
            <a:stretch>
              <a:fillRect/>
            </a:stretch>
          </p:blipFill>
          <p:spPr>
            <a:xfrm>
              <a:off x="848867" y="810768"/>
              <a:ext cx="2944368" cy="2945891"/>
            </a:xfrm>
            <a:prstGeom prst="rect">
              <a:avLst/>
            </a:prstGeom>
          </p:spPr>
        </p:pic>
        <p:sp>
          <p:nvSpPr>
            <p:cNvPr id="8" name="object 8"/>
            <p:cNvSpPr/>
            <p:nvPr/>
          </p:nvSpPr>
          <p:spPr>
            <a:xfrm>
              <a:off x="4152900" y="650748"/>
              <a:ext cx="2766060" cy="2136775"/>
            </a:xfrm>
            <a:custGeom>
              <a:avLst/>
              <a:gdLst/>
              <a:ahLst/>
              <a:cxnLst/>
              <a:rect l="l" t="t" r="r" b="b"/>
              <a:pathLst>
                <a:path w="2766059" h="2136775">
                  <a:moveTo>
                    <a:pt x="2766059" y="0"/>
                  </a:moveTo>
                  <a:lnTo>
                    <a:pt x="0" y="0"/>
                  </a:lnTo>
                  <a:lnTo>
                    <a:pt x="0" y="2136648"/>
                  </a:lnTo>
                  <a:lnTo>
                    <a:pt x="2766059" y="2136648"/>
                  </a:lnTo>
                  <a:lnTo>
                    <a:pt x="2766059" y="0"/>
                  </a:lnTo>
                  <a:close/>
                </a:path>
              </a:pathLst>
            </a:custGeom>
            <a:solidFill>
              <a:srgbClr val="FFFFFF"/>
            </a:solidFill>
          </p:spPr>
          <p:txBody>
            <a:bodyPr wrap="square" lIns="0" tIns="0" rIns="0" bIns="0" rtlCol="0"/>
            <a:lstStyle/>
            <a:p>
              <a:endParaRPr/>
            </a:p>
          </p:txBody>
        </p:sp>
        <p:pic>
          <p:nvPicPr>
            <p:cNvPr id="9" name="object 9"/>
            <p:cNvPicPr/>
            <p:nvPr/>
          </p:nvPicPr>
          <p:blipFill>
            <a:blip r:embed="rId3" cstate="print"/>
            <a:stretch>
              <a:fillRect/>
            </a:stretch>
          </p:blipFill>
          <p:spPr>
            <a:xfrm>
              <a:off x="4634484" y="810768"/>
              <a:ext cx="1812036" cy="1812036"/>
            </a:xfrm>
            <a:prstGeom prst="rect">
              <a:avLst/>
            </a:prstGeom>
          </p:spPr>
        </p:pic>
        <p:sp>
          <p:nvSpPr>
            <p:cNvPr id="10" name="object 10"/>
            <p:cNvSpPr/>
            <p:nvPr/>
          </p:nvSpPr>
          <p:spPr>
            <a:xfrm>
              <a:off x="626363" y="4088891"/>
              <a:ext cx="3366770" cy="2124710"/>
            </a:xfrm>
            <a:custGeom>
              <a:avLst/>
              <a:gdLst/>
              <a:ahLst/>
              <a:cxnLst/>
              <a:rect l="l" t="t" r="r" b="b"/>
              <a:pathLst>
                <a:path w="3366770" h="2124710">
                  <a:moveTo>
                    <a:pt x="3366516" y="0"/>
                  </a:moveTo>
                  <a:lnTo>
                    <a:pt x="0" y="0"/>
                  </a:lnTo>
                  <a:lnTo>
                    <a:pt x="0" y="2124455"/>
                  </a:lnTo>
                  <a:lnTo>
                    <a:pt x="3366516" y="2124455"/>
                  </a:lnTo>
                  <a:lnTo>
                    <a:pt x="3366516" y="0"/>
                  </a:lnTo>
                  <a:close/>
                </a:path>
              </a:pathLst>
            </a:custGeom>
            <a:solidFill>
              <a:srgbClr val="FFFFFF"/>
            </a:solidFill>
          </p:spPr>
          <p:txBody>
            <a:bodyPr wrap="square" lIns="0" tIns="0" rIns="0" bIns="0" rtlCol="0"/>
            <a:lstStyle/>
            <a:p>
              <a:endParaRPr/>
            </a:p>
          </p:txBody>
        </p:sp>
        <p:pic>
          <p:nvPicPr>
            <p:cNvPr id="11" name="object 11"/>
            <p:cNvPicPr/>
            <p:nvPr/>
          </p:nvPicPr>
          <p:blipFill>
            <a:blip r:embed="rId4" cstate="print"/>
            <a:stretch>
              <a:fillRect/>
            </a:stretch>
          </p:blipFill>
          <p:spPr>
            <a:xfrm>
              <a:off x="1440180" y="4279391"/>
              <a:ext cx="1761744" cy="1761731"/>
            </a:xfrm>
            <a:prstGeom prst="rect">
              <a:avLst/>
            </a:prstGeom>
          </p:spPr>
        </p:pic>
        <p:sp>
          <p:nvSpPr>
            <p:cNvPr id="12" name="object 12"/>
            <p:cNvSpPr/>
            <p:nvPr/>
          </p:nvSpPr>
          <p:spPr>
            <a:xfrm>
              <a:off x="4152900" y="2947416"/>
              <a:ext cx="2766060" cy="3266440"/>
            </a:xfrm>
            <a:custGeom>
              <a:avLst/>
              <a:gdLst/>
              <a:ahLst/>
              <a:cxnLst/>
              <a:rect l="l" t="t" r="r" b="b"/>
              <a:pathLst>
                <a:path w="2766059" h="3266440">
                  <a:moveTo>
                    <a:pt x="2766059" y="0"/>
                  </a:moveTo>
                  <a:lnTo>
                    <a:pt x="0" y="0"/>
                  </a:lnTo>
                  <a:lnTo>
                    <a:pt x="0" y="3265932"/>
                  </a:lnTo>
                  <a:lnTo>
                    <a:pt x="2766059" y="3265932"/>
                  </a:lnTo>
                  <a:lnTo>
                    <a:pt x="2766059" y="0"/>
                  </a:lnTo>
                  <a:close/>
                </a:path>
              </a:pathLst>
            </a:custGeom>
            <a:solidFill>
              <a:srgbClr val="FFFFFF"/>
            </a:solidFill>
          </p:spPr>
          <p:txBody>
            <a:bodyPr wrap="square" lIns="0" tIns="0" rIns="0" bIns="0" rtlCol="0"/>
            <a:lstStyle/>
            <a:p>
              <a:endParaRPr/>
            </a:p>
          </p:txBody>
        </p:sp>
        <p:pic>
          <p:nvPicPr>
            <p:cNvPr id="13" name="object 13"/>
            <p:cNvPicPr/>
            <p:nvPr/>
          </p:nvPicPr>
          <p:blipFill>
            <a:blip r:embed="rId5" cstate="print"/>
            <a:stretch>
              <a:fillRect/>
            </a:stretch>
          </p:blipFill>
          <p:spPr>
            <a:xfrm>
              <a:off x="4323588" y="3357371"/>
              <a:ext cx="2433827" cy="2433828"/>
            </a:xfrm>
            <a:prstGeom prst="rect">
              <a:avLst/>
            </a:prstGeom>
          </p:spPr>
        </p:pic>
      </p:grpSp>
      <p:sp>
        <p:nvSpPr>
          <p:cNvPr id="14" name="object 14"/>
          <p:cNvSpPr txBox="1">
            <a:spLocks noGrp="1"/>
          </p:cNvSpPr>
          <p:nvPr>
            <p:ph type="title"/>
          </p:nvPr>
        </p:nvSpPr>
        <p:spPr>
          <a:xfrm>
            <a:off x="7941056" y="1142873"/>
            <a:ext cx="1734820" cy="836930"/>
          </a:xfrm>
          <a:prstGeom prst="rect">
            <a:avLst/>
          </a:prstGeom>
        </p:spPr>
        <p:txBody>
          <a:bodyPr vert="horz" wrap="square" lIns="0" tIns="52704" rIns="0" bIns="0" rtlCol="0">
            <a:spAutoFit/>
          </a:bodyPr>
          <a:lstStyle/>
          <a:p>
            <a:pPr marL="12700">
              <a:lnSpc>
                <a:spcPct val="100000"/>
              </a:lnSpc>
              <a:spcBef>
                <a:spcPts val="414"/>
              </a:spcBef>
            </a:pPr>
            <a:r>
              <a:rPr spc="-10">
                <a:solidFill>
                  <a:srgbClr val="FFFFFF"/>
                </a:solidFill>
              </a:rPr>
              <a:t>CHAIR</a:t>
            </a:r>
          </a:p>
          <a:p>
            <a:pPr marL="12700">
              <a:lnSpc>
                <a:spcPct val="100000"/>
              </a:lnSpc>
              <a:spcBef>
                <a:spcPts val="310"/>
              </a:spcBef>
            </a:pPr>
            <a:r>
              <a:rPr b="0">
                <a:solidFill>
                  <a:srgbClr val="FFFFFF"/>
                </a:solidFill>
                <a:latin typeface="Calibri"/>
                <a:cs typeface="Calibri"/>
              </a:rPr>
              <a:t>David</a:t>
            </a:r>
            <a:r>
              <a:rPr b="0" spc="-85">
                <a:solidFill>
                  <a:srgbClr val="FFFFFF"/>
                </a:solidFill>
                <a:latin typeface="Calibri"/>
                <a:cs typeface="Calibri"/>
              </a:rPr>
              <a:t> </a:t>
            </a:r>
            <a:r>
              <a:rPr b="0" spc="-10">
                <a:solidFill>
                  <a:srgbClr val="FFFFFF"/>
                </a:solidFill>
                <a:latin typeface="Calibri"/>
                <a:cs typeface="Calibri"/>
              </a:rPr>
              <a:t>PSTRAK</a:t>
            </a:r>
          </a:p>
        </p:txBody>
      </p:sp>
      <p:pic>
        <p:nvPicPr>
          <p:cNvPr id="15" name="object 15"/>
          <p:cNvPicPr/>
          <p:nvPr/>
        </p:nvPicPr>
        <p:blipFill>
          <a:blip r:embed="rId6" cstate="print"/>
          <a:stretch>
            <a:fillRect/>
          </a:stretch>
        </p:blipFill>
        <p:spPr>
          <a:xfrm>
            <a:off x="10067543" y="429768"/>
            <a:ext cx="1706879" cy="2357628"/>
          </a:xfrm>
          <a:prstGeom prst="rect">
            <a:avLst/>
          </a:prstGeom>
        </p:spPr>
      </p:pic>
      <p:sp>
        <p:nvSpPr>
          <p:cNvPr id="16" name="object 16"/>
          <p:cNvSpPr txBox="1"/>
          <p:nvPr/>
        </p:nvSpPr>
        <p:spPr>
          <a:xfrm>
            <a:off x="7838058" y="3155391"/>
            <a:ext cx="4211320" cy="3195955"/>
          </a:xfrm>
          <a:prstGeom prst="rect">
            <a:avLst/>
          </a:prstGeom>
        </p:spPr>
        <p:txBody>
          <a:bodyPr vert="horz" wrap="square" lIns="0" tIns="12065" rIns="0" bIns="0" rtlCol="0">
            <a:spAutoFit/>
          </a:bodyPr>
          <a:lstStyle/>
          <a:p>
            <a:pPr marL="12700" marR="5080">
              <a:lnSpc>
                <a:spcPct val="100000"/>
              </a:lnSpc>
              <a:spcBef>
                <a:spcPts val="95"/>
              </a:spcBef>
              <a:tabLst>
                <a:tab pos="3347085" algn="l"/>
              </a:tabLst>
            </a:pPr>
            <a:r>
              <a:rPr sz="1600" spc="-45">
                <a:solidFill>
                  <a:srgbClr val="FFFFFF"/>
                </a:solidFill>
                <a:latin typeface="Calibri"/>
                <a:cs typeface="Calibri"/>
              </a:rPr>
              <a:t>Mr.</a:t>
            </a:r>
            <a:r>
              <a:rPr sz="1600" spc="-35">
                <a:solidFill>
                  <a:srgbClr val="FFFFFF"/>
                </a:solidFill>
                <a:latin typeface="Calibri"/>
                <a:cs typeface="Calibri"/>
              </a:rPr>
              <a:t> </a:t>
            </a:r>
            <a:r>
              <a:rPr sz="1600">
                <a:solidFill>
                  <a:srgbClr val="FFFFFF"/>
                </a:solidFill>
                <a:latin typeface="Calibri"/>
                <a:cs typeface="Calibri"/>
              </a:rPr>
              <a:t>David</a:t>
            </a:r>
            <a:r>
              <a:rPr sz="1600" spc="-40">
                <a:solidFill>
                  <a:srgbClr val="FFFFFF"/>
                </a:solidFill>
                <a:latin typeface="Calibri"/>
                <a:cs typeface="Calibri"/>
              </a:rPr>
              <a:t> </a:t>
            </a:r>
            <a:r>
              <a:rPr sz="1600" spc="-10">
                <a:solidFill>
                  <a:srgbClr val="FFFFFF"/>
                </a:solidFill>
                <a:latin typeface="Calibri"/>
                <a:cs typeface="Calibri"/>
              </a:rPr>
              <a:t>Pstrak</a:t>
            </a:r>
            <a:r>
              <a:rPr sz="1600" spc="-40">
                <a:solidFill>
                  <a:srgbClr val="FFFFFF"/>
                </a:solidFill>
                <a:latin typeface="Calibri"/>
                <a:cs typeface="Calibri"/>
              </a:rPr>
              <a:t> </a:t>
            </a:r>
            <a:r>
              <a:rPr sz="1600">
                <a:solidFill>
                  <a:srgbClr val="FFFFFF"/>
                </a:solidFill>
                <a:latin typeface="Calibri"/>
                <a:cs typeface="Calibri"/>
              </a:rPr>
              <a:t>is</a:t>
            </a:r>
            <a:r>
              <a:rPr sz="1600" spc="-35">
                <a:solidFill>
                  <a:srgbClr val="FFFFFF"/>
                </a:solidFill>
                <a:latin typeface="Calibri"/>
                <a:cs typeface="Calibri"/>
              </a:rPr>
              <a:t> </a:t>
            </a:r>
            <a:r>
              <a:rPr sz="1600">
                <a:solidFill>
                  <a:srgbClr val="FFFFFF"/>
                </a:solidFill>
                <a:latin typeface="Calibri"/>
                <a:cs typeface="Calibri"/>
              </a:rPr>
              <a:t>a</a:t>
            </a:r>
            <a:r>
              <a:rPr sz="1600" spc="-40">
                <a:solidFill>
                  <a:srgbClr val="FFFFFF"/>
                </a:solidFill>
                <a:latin typeface="Calibri"/>
                <a:cs typeface="Calibri"/>
              </a:rPr>
              <a:t> </a:t>
            </a:r>
            <a:r>
              <a:rPr sz="1600">
                <a:solidFill>
                  <a:srgbClr val="FFFFFF"/>
                </a:solidFill>
                <a:latin typeface="Calibri"/>
                <a:cs typeface="Calibri"/>
              </a:rPr>
              <a:t>Senior</a:t>
            </a:r>
            <a:r>
              <a:rPr sz="1600" spc="-25">
                <a:solidFill>
                  <a:srgbClr val="FFFFFF"/>
                </a:solidFill>
                <a:latin typeface="Calibri"/>
                <a:cs typeface="Calibri"/>
              </a:rPr>
              <a:t> </a:t>
            </a:r>
            <a:r>
              <a:rPr sz="1600">
                <a:solidFill>
                  <a:srgbClr val="FFFFFF"/>
                </a:solidFill>
                <a:latin typeface="Calibri"/>
                <a:cs typeface="Calibri"/>
              </a:rPr>
              <a:t>Project</a:t>
            </a:r>
            <a:r>
              <a:rPr sz="1600" spc="5">
                <a:solidFill>
                  <a:srgbClr val="FFFFFF"/>
                </a:solidFill>
                <a:latin typeface="Calibri"/>
                <a:cs typeface="Calibri"/>
              </a:rPr>
              <a:t> </a:t>
            </a:r>
            <a:r>
              <a:rPr sz="1600">
                <a:solidFill>
                  <a:srgbClr val="FFFFFF"/>
                </a:solidFill>
                <a:latin typeface="Calibri"/>
                <a:cs typeface="Calibri"/>
              </a:rPr>
              <a:t>Manager</a:t>
            </a:r>
            <a:r>
              <a:rPr sz="1600" spc="-55">
                <a:solidFill>
                  <a:srgbClr val="FFFFFF"/>
                </a:solidFill>
                <a:latin typeface="Calibri"/>
                <a:cs typeface="Calibri"/>
              </a:rPr>
              <a:t> </a:t>
            </a:r>
            <a:r>
              <a:rPr sz="1600">
                <a:solidFill>
                  <a:srgbClr val="FFFFFF"/>
                </a:solidFill>
                <a:latin typeface="Calibri"/>
                <a:cs typeface="Calibri"/>
              </a:rPr>
              <a:t>in</a:t>
            </a:r>
            <a:r>
              <a:rPr sz="1600" spc="-30">
                <a:solidFill>
                  <a:srgbClr val="FFFFFF"/>
                </a:solidFill>
                <a:latin typeface="Calibri"/>
                <a:cs typeface="Calibri"/>
              </a:rPr>
              <a:t> </a:t>
            </a:r>
            <a:r>
              <a:rPr sz="1600" spc="-25">
                <a:solidFill>
                  <a:srgbClr val="FFFFFF"/>
                </a:solidFill>
                <a:latin typeface="Calibri"/>
                <a:cs typeface="Calibri"/>
              </a:rPr>
              <a:t>the </a:t>
            </a:r>
            <a:r>
              <a:rPr sz="1600">
                <a:solidFill>
                  <a:srgbClr val="FFFFFF"/>
                </a:solidFill>
                <a:latin typeface="Calibri"/>
                <a:cs typeface="Calibri"/>
              </a:rPr>
              <a:t>Division</a:t>
            </a:r>
            <a:r>
              <a:rPr sz="1600" spc="-35">
                <a:solidFill>
                  <a:srgbClr val="FFFFFF"/>
                </a:solidFill>
                <a:latin typeface="Calibri"/>
                <a:cs typeface="Calibri"/>
              </a:rPr>
              <a:t> </a:t>
            </a:r>
            <a:r>
              <a:rPr sz="1600">
                <a:solidFill>
                  <a:srgbClr val="FFFFFF"/>
                </a:solidFill>
                <a:latin typeface="Calibri"/>
                <a:cs typeface="Calibri"/>
              </a:rPr>
              <a:t>of</a:t>
            </a:r>
            <a:r>
              <a:rPr sz="1600" spc="-10">
                <a:solidFill>
                  <a:srgbClr val="FFFFFF"/>
                </a:solidFill>
                <a:latin typeface="Calibri"/>
                <a:cs typeface="Calibri"/>
              </a:rPr>
              <a:t> </a:t>
            </a:r>
            <a:r>
              <a:rPr sz="1600">
                <a:solidFill>
                  <a:srgbClr val="FFFFFF"/>
                </a:solidFill>
                <a:latin typeface="Calibri"/>
                <a:cs typeface="Calibri"/>
              </a:rPr>
              <a:t>Fuel</a:t>
            </a:r>
            <a:r>
              <a:rPr sz="1600" spc="-25">
                <a:solidFill>
                  <a:srgbClr val="FFFFFF"/>
                </a:solidFill>
                <a:latin typeface="Calibri"/>
                <a:cs typeface="Calibri"/>
              </a:rPr>
              <a:t> </a:t>
            </a:r>
            <a:r>
              <a:rPr sz="1600" spc="-10">
                <a:solidFill>
                  <a:srgbClr val="FFFFFF"/>
                </a:solidFill>
                <a:latin typeface="Calibri"/>
                <a:cs typeface="Calibri"/>
              </a:rPr>
              <a:t>Management</a:t>
            </a:r>
            <a:r>
              <a:rPr sz="1600" spc="-30">
                <a:solidFill>
                  <a:srgbClr val="FFFFFF"/>
                </a:solidFill>
                <a:latin typeface="Calibri"/>
                <a:cs typeface="Calibri"/>
              </a:rPr>
              <a:t> </a:t>
            </a:r>
            <a:r>
              <a:rPr sz="1600">
                <a:solidFill>
                  <a:srgbClr val="FFFFFF"/>
                </a:solidFill>
                <a:latin typeface="Calibri"/>
                <a:cs typeface="Calibri"/>
              </a:rPr>
              <a:t>in</a:t>
            </a:r>
            <a:r>
              <a:rPr sz="1600" spc="-35">
                <a:solidFill>
                  <a:srgbClr val="FFFFFF"/>
                </a:solidFill>
                <a:latin typeface="Calibri"/>
                <a:cs typeface="Calibri"/>
              </a:rPr>
              <a:t> </a:t>
            </a:r>
            <a:r>
              <a:rPr sz="1600">
                <a:solidFill>
                  <a:srgbClr val="FFFFFF"/>
                </a:solidFill>
                <a:latin typeface="Calibri"/>
                <a:cs typeface="Calibri"/>
              </a:rPr>
              <a:t>the</a:t>
            </a:r>
            <a:r>
              <a:rPr sz="1600" spc="-15">
                <a:solidFill>
                  <a:srgbClr val="FFFFFF"/>
                </a:solidFill>
                <a:latin typeface="Calibri"/>
                <a:cs typeface="Calibri"/>
              </a:rPr>
              <a:t> </a:t>
            </a:r>
            <a:r>
              <a:rPr sz="1600">
                <a:solidFill>
                  <a:srgbClr val="FFFFFF"/>
                </a:solidFill>
                <a:latin typeface="Calibri"/>
                <a:cs typeface="Calibri"/>
              </a:rPr>
              <a:t>Office</a:t>
            </a:r>
            <a:r>
              <a:rPr sz="1600" spc="-25">
                <a:solidFill>
                  <a:srgbClr val="FFFFFF"/>
                </a:solidFill>
                <a:latin typeface="Calibri"/>
                <a:cs typeface="Calibri"/>
              </a:rPr>
              <a:t> of </a:t>
            </a:r>
            <a:r>
              <a:rPr sz="1600">
                <a:solidFill>
                  <a:srgbClr val="FFFFFF"/>
                </a:solidFill>
                <a:latin typeface="Calibri"/>
                <a:cs typeface="Calibri"/>
              </a:rPr>
              <a:t>Nuclear</a:t>
            </a:r>
            <a:r>
              <a:rPr sz="1600" spc="-35">
                <a:solidFill>
                  <a:srgbClr val="FFFFFF"/>
                </a:solidFill>
                <a:latin typeface="Calibri"/>
                <a:cs typeface="Calibri"/>
              </a:rPr>
              <a:t> </a:t>
            </a:r>
            <a:r>
              <a:rPr sz="1600">
                <a:solidFill>
                  <a:srgbClr val="FFFFFF"/>
                </a:solidFill>
                <a:latin typeface="Calibri"/>
                <a:cs typeface="Calibri"/>
              </a:rPr>
              <a:t>Material</a:t>
            </a:r>
            <a:r>
              <a:rPr sz="1600" spc="-50">
                <a:solidFill>
                  <a:srgbClr val="FFFFFF"/>
                </a:solidFill>
                <a:latin typeface="Calibri"/>
                <a:cs typeface="Calibri"/>
              </a:rPr>
              <a:t> </a:t>
            </a:r>
            <a:r>
              <a:rPr sz="1600" spc="-10">
                <a:solidFill>
                  <a:srgbClr val="FFFFFF"/>
                </a:solidFill>
                <a:latin typeface="Calibri"/>
                <a:cs typeface="Calibri"/>
              </a:rPr>
              <a:t>Safety</a:t>
            </a:r>
            <a:r>
              <a:rPr sz="1600" spc="-30">
                <a:solidFill>
                  <a:srgbClr val="FFFFFF"/>
                </a:solidFill>
                <a:latin typeface="Calibri"/>
                <a:cs typeface="Calibri"/>
              </a:rPr>
              <a:t> </a:t>
            </a:r>
            <a:r>
              <a:rPr sz="1600">
                <a:solidFill>
                  <a:srgbClr val="FFFFFF"/>
                </a:solidFill>
                <a:latin typeface="Calibri"/>
                <a:cs typeface="Calibri"/>
              </a:rPr>
              <a:t>and</a:t>
            </a:r>
            <a:r>
              <a:rPr sz="1600" spc="-45">
                <a:solidFill>
                  <a:srgbClr val="FFFFFF"/>
                </a:solidFill>
                <a:latin typeface="Calibri"/>
                <a:cs typeface="Calibri"/>
              </a:rPr>
              <a:t> </a:t>
            </a:r>
            <a:r>
              <a:rPr sz="1600" spc="-10">
                <a:solidFill>
                  <a:srgbClr val="FFFFFF"/>
                </a:solidFill>
                <a:latin typeface="Calibri"/>
                <a:cs typeface="Calibri"/>
              </a:rPr>
              <a:t>Safeguards</a:t>
            </a:r>
            <a:r>
              <a:rPr sz="1600" spc="-40">
                <a:solidFill>
                  <a:srgbClr val="FFFFFF"/>
                </a:solidFill>
                <a:latin typeface="Calibri"/>
                <a:cs typeface="Calibri"/>
              </a:rPr>
              <a:t> </a:t>
            </a:r>
            <a:r>
              <a:rPr sz="1600">
                <a:solidFill>
                  <a:srgbClr val="FFFFFF"/>
                </a:solidFill>
                <a:latin typeface="Calibri"/>
                <a:cs typeface="Calibri"/>
              </a:rPr>
              <a:t>at</a:t>
            </a:r>
            <a:r>
              <a:rPr sz="1600" spc="-30">
                <a:solidFill>
                  <a:srgbClr val="FFFFFF"/>
                </a:solidFill>
                <a:latin typeface="Calibri"/>
                <a:cs typeface="Calibri"/>
              </a:rPr>
              <a:t> </a:t>
            </a:r>
            <a:r>
              <a:rPr sz="1600">
                <a:solidFill>
                  <a:srgbClr val="FFFFFF"/>
                </a:solidFill>
                <a:latin typeface="Calibri"/>
                <a:cs typeface="Calibri"/>
              </a:rPr>
              <a:t>the</a:t>
            </a:r>
            <a:r>
              <a:rPr sz="1600" spc="-40">
                <a:solidFill>
                  <a:srgbClr val="FFFFFF"/>
                </a:solidFill>
                <a:latin typeface="Calibri"/>
                <a:cs typeface="Calibri"/>
              </a:rPr>
              <a:t> </a:t>
            </a:r>
            <a:r>
              <a:rPr sz="1600" spc="-20">
                <a:solidFill>
                  <a:srgbClr val="FFFFFF"/>
                </a:solidFill>
                <a:latin typeface="Calibri"/>
                <a:cs typeface="Calibri"/>
              </a:rPr>
              <a:t>U.S. </a:t>
            </a:r>
            <a:r>
              <a:rPr sz="1600">
                <a:solidFill>
                  <a:srgbClr val="FFFFFF"/>
                </a:solidFill>
                <a:latin typeface="Calibri"/>
                <a:cs typeface="Calibri"/>
              </a:rPr>
              <a:t>Nuclear</a:t>
            </a:r>
            <a:r>
              <a:rPr sz="1600" spc="-75">
                <a:solidFill>
                  <a:srgbClr val="FFFFFF"/>
                </a:solidFill>
                <a:latin typeface="Calibri"/>
                <a:cs typeface="Calibri"/>
              </a:rPr>
              <a:t> </a:t>
            </a:r>
            <a:r>
              <a:rPr sz="1600">
                <a:solidFill>
                  <a:srgbClr val="FFFFFF"/>
                </a:solidFill>
                <a:latin typeface="Calibri"/>
                <a:cs typeface="Calibri"/>
              </a:rPr>
              <a:t>Regulatory</a:t>
            </a:r>
            <a:r>
              <a:rPr sz="1600" spc="-70">
                <a:solidFill>
                  <a:srgbClr val="FFFFFF"/>
                </a:solidFill>
                <a:latin typeface="Calibri"/>
                <a:cs typeface="Calibri"/>
              </a:rPr>
              <a:t> </a:t>
            </a:r>
            <a:r>
              <a:rPr sz="1600">
                <a:solidFill>
                  <a:srgbClr val="FFFFFF"/>
                </a:solidFill>
                <a:latin typeface="Calibri"/>
                <a:cs typeface="Calibri"/>
              </a:rPr>
              <a:t>Commission</a:t>
            </a:r>
            <a:r>
              <a:rPr sz="1600" spc="-75">
                <a:solidFill>
                  <a:srgbClr val="FFFFFF"/>
                </a:solidFill>
                <a:latin typeface="Calibri"/>
                <a:cs typeface="Calibri"/>
              </a:rPr>
              <a:t> </a:t>
            </a:r>
            <a:r>
              <a:rPr sz="1600" spc="-10">
                <a:solidFill>
                  <a:srgbClr val="FFFFFF"/>
                </a:solidFill>
                <a:latin typeface="Calibri"/>
                <a:cs typeface="Calibri"/>
              </a:rPr>
              <a:t>(NRC).</a:t>
            </a:r>
            <a:r>
              <a:rPr sz="1600">
                <a:solidFill>
                  <a:srgbClr val="FFFFFF"/>
                </a:solidFill>
                <a:latin typeface="Calibri"/>
                <a:cs typeface="Calibri"/>
              </a:rPr>
              <a:t>	He</a:t>
            </a:r>
            <a:r>
              <a:rPr sz="1600" spc="-5">
                <a:solidFill>
                  <a:srgbClr val="FFFFFF"/>
                </a:solidFill>
                <a:latin typeface="Calibri"/>
                <a:cs typeface="Calibri"/>
              </a:rPr>
              <a:t> </a:t>
            </a:r>
            <a:r>
              <a:rPr sz="1600" spc="-10">
                <a:solidFill>
                  <a:srgbClr val="FFFFFF"/>
                </a:solidFill>
                <a:latin typeface="Calibri"/>
                <a:cs typeface="Calibri"/>
              </a:rPr>
              <a:t>joined </a:t>
            </a:r>
            <a:r>
              <a:rPr sz="1600">
                <a:solidFill>
                  <a:srgbClr val="FFFFFF"/>
                </a:solidFill>
                <a:latin typeface="Calibri"/>
                <a:cs typeface="Calibri"/>
              </a:rPr>
              <a:t>the</a:t>
            </a:r>
            <a:r>
              <a:rPr sz="1600" spc="-40">
                <a:solidFill>
                  <a:srgbClr val="FFFFFF"/>
                </a:solidFill>
                <a:latin typeface="Calibri"/>
                <a:cs typeface="Calibri"/>
              </a:rPr>
              <a:t> </a:t>
            </a:r>
            <a:r>
              <a:rPr sz="1600">
                <a:solidFill>
                  <a:srgbClr val="FFFFFF"/>
                </a:solidFill>
                <a:latin typeface="Calibri"/>
                <a:cs typeface="Calibri"/>
              </a:rPr>
              <a:t>NRC</a:t>
            </a:r>
            <a:r>
              <a:rPr sz="1600" spc="-15">
                <a:solidFill>
                  <a:srgbClr val="FFFFFF"/>
                </a:solidFill>
                <a:latin typeface="Calibri"/>
                <a:cs typeface="Calibri"/>
              </a:rPr>
              <a:t> </a:t>
            </a:r>
            <a:r>
              <a:rPr sz="1600">
                <a:solidFill>
                  <a:srgbClr val="FFFFFF"/>
                </a:solidFill>
                <a:latin typeface="Calibri"/>
                <a:cs typeface="Calibri"/>
              </a:rPr>
              <a:t>in</a:t>
            </a:r>
            <a:r>
              <a:rPr sz="1600" spc="-40">
                <a:solidFill>
                  <a:srgbClr val="FFFFFF"/>
                </a:solidFill>
                <a:latin typeface="Calibri"/>
                <a:cs typeface="Calibri"/>
              </a:rPr>
              <a:t> </a:t>
            </a:r>
            <a:r>
              <a:rPr sz="1600">
                <a:solidFill>
                  <a:srgbClr val="FFFFFF"/>
                </a:solidFill>
                <a:latin typeface="Calibri"/>
                <a:cs typeface="Calibri"/>
              </a:rPr>
              <a:t>2000</a:t>
            </a:r>
            <a:r>
              <a:rPr sz="1600" spc="-10">
                <a:solidFill>
                  <a:srgbClr val="FFFFFF"/>
                </a:solidFill>
                <a:latin typeface="Calibri"/>
                <a:cs typeface="Calibri"/>
              </a:rPr>
              <a:t> </a:t>
            </a:r>
            <a:r>
              <a:rPr sz="1600">
                <a:solidFill>
                  <a:srgbClr val="FFFFFF"/>
                </a:solidFill>
                <a:latin typeface="Calibri"/>
                <a:cs typeface="Calibri"/>
              </a:rPr>
              <a:t>and</a:t>
            </a:r>
            <a:r>
              <a:rPr sz="1600" spc="-45">
                <a:solidFill>
                  <a:srgbClr val="FFFFFF"/>
                </a:solidFill>
                <a:latin typeface="Calibri"/>
                <a:cs typeface="Calibri"/>
              </a:rPr>
              <a:t> </a:t>
            </a:r>
            <a:r>
              <a:rPr sz="1600">
                <a:solidFill>
                  <a:srgbClr val="FFFFFF"/>
                </a:solidFill>
                <a:latin typeface="Calibri"/>
                <a:cs typeface="Calibri"/>
              </a:rPr>
              <a:t>has</a:t>
            </a:r>
            <a:r>
              <a:rPr sz="1600" spc="-35">
                <a:solidFill>
                  <a:srgbClr val="FFFFFF"/>
                </a:solidFill>
                <a:latin typeface="Calibri"/>
                <a:cs typeface="Calibri"/>
              </a:rPr>
              <a:t> </a:t>
            </a:r>
            <a:r>
              <a:rPr sz="1600">
                <a:solidFill>
                  <a:srgbClr val="FFFFFF"/>
                </a:solidFill>
                <a:latin typeface="Calibri"/>
                <a:cs typeface="Calibri"/>
              </a:rPr>
              <a:t>over</a:t>
            </a:r>
            <a:r>
              <a:rPr sz="1600" spc="-5">
                <a:solidFill>
                  <a:srgbClr val="FFFFFF"/>
                </a:solidFill>
                <a:latin typeface="Calibri"/>
                <a:cs typeface="Calibri"/>
              </a:rPr>
              <a:t> </a:t>
            </a:r>
            <a:r>
              <a:rPr sz="1600">
                <a:solidFill>
                  <a:srgbClr val="FFFFFF"/>
                </a:solidFill>
                <a:latin typeface="Calibri"/>
                <a:cs typeface="Calibri"/>
              </a:rPr>
              <a:t>25</a:t>
            </a:r>
            <a:r>
              <a:rPr sz="1600" spc="-20">
                <a:solidFill>
                  <a:srgbClr val="FFFFFF"/>
                </a:solidFill>
                <a:latin typeface="Calibri"/>
                <a:cs typeface="Calibri"/>
              </a:rPr>
              <a:t> </a:t>
            </a:r>
            <a:r>
              <a:rPr sz="1600">
                <a:solidFill>
                  <a:srgbClr val="FFFFFF"/>
                </a:solidFill>
                <a:latin typeface="Calibri"/>
                <a:cs typeface="Calibri"/>
              </a:rPr>
              <a:t>years’</a:t>
            </a:r>
            <a:r>
              <a:rPr sz="1600" spc="-15">
                <a:solidFill>
                  <a:srgbClr val="FFFFFF"/>
                </a:solidFill>
                <a:latin typeface="Calibri"/>
                <a:cs typeface="Calibri"/>
              </a:rPr>
              <a:t> </a:t>
            </a:r>
            <a:r>
              <a:rPr sz="1600" spc="-10">
                <a:solidFill>
                  <a:srgbClr val="FFFFFF"/>
                </a:solidFill>
                <a:latin typeface="Calibri"/>
                <a:cs typeface="Calibri"/>
              </a:rPr>
              <a:t>experience </a:t>
            </a:r>
            <a:r>
              <a:rPr sz="1600">
                <a:solidFill>
                  <a:srgbClr val="FFFFFF"/>
                </a:solidFill>
                <a:latin typeface="Calibri"/>
                <a:cs typeface="Calibri"/>
              </a:rPr>
              <a:t>with</a:t>
            </a:r>
            <a:r>
              <a:rPr sz="1600" spc="-30">
                <a:solidFill>
                  <a:srgbClr val="FFFFFF"/>
                </a:solidFill>
                <a:latin typeface="Calibri"/>
                <a:cs typeface="Calibri"/>
              </a:rPr>
              <a:t> </a:t>
            </a:r>
            <a:r>
              <a:rPr sz="1600" spc="-10">
                <a:solidFill>
                  <a:srgbClr val="FFFFFF"/>
                </a:solidFill>
                <a:latin typeface="Calibri"/>
                <a:cs typeface="Calibri"/>
              </a:rPr>
              <a:t>radioactive</a:t>
            </a:r>
            <a:r>
              <a:rPr sz="1600" spc="-30">
                <a:solidFill>
                  <a:srgbClr val="FFFFFF"/>
                </a:solidFill>
                <a:latin typeface="Calibri"/>
                <a:cs typeface="Calibri"/>
              </a:rPr>
              <a:t> </a:t>
            </a:r>
            <a:r>
              <a:rPr sz="1600">
                <a:solidFill>
                  <a:srgbClr val="FFFFFF"/>
                </a:solidFill>
                <a:latin typeface="Calibri"/>
                <a:cs typeface="Calibri"/>
              </a:rPr>
              <a:t>material</a:t>
            </a:r>
            <a:r>
              <a:rPr sz="1600" spc="-35">
                <a:solidFill>
                  <a:srgbClr val="FFFFFF"/>
                </a:solidFill>
                <a:latin typeface="Calibri"/>
                <a:cs typeface="Calibri"/>
              </a:rPr>
              <a:t> </a:t>
            </a:r>
            <a:r>
              <a:rPr sz="1600">
                <a:solidFill>
                  <a:srgbClr val="FFFFFF"/>
                </a:solidFill>
                <a:latin typeface="Calibri"/>
                <a:cs typeface="Calibri"/>
              </a:rPr>
              <a:t>packaging</a:t>
            </a:r>
            <a:r>
              <a:rPr sz="1600" spc="-55">
                <a:solidFill>
                  <a:srgbClr val="FFFFFF"/>
                </a:solidFill>
                <a:latin typeface="Calibri"/>
                <a:cs typeface="Calibri"/>
              </a:rPr>
              <a:t> </a:t>
            </a:r>
            <a:r>
              <a:rPr sz="1600" spc="-25">
                <a:solidFill>
                  <a:srgbClr val="FFFFFF"/>
                </a:solidFill>
                <a:latin typeface="Calibri"/>
                <a:cs typeface="Calibri"/>
              </a:rPr>
              <a:t>and </a:t>
            </a:r>
            <a:r>
              <a:rPr sz="1600" spc="-10">
                <a:solidFill>
                  <a:srgbClr val="FFFFFF"/>
                </a:solidFill>
                <a:latin typeface="Calibri"/>
                <a:cs typeface="Calibri"/>
              </a:rPr>
              <a:t>transportation,</a:t>
            </a:r>
            <a:r>
              <a:rPr sz="1600" spc="-25">
                <a:solidFill>
                  <a:srgbClr val="FFFFFF"/>
                </a:solidFill>
                <a:latin typeface="Calibri"/>
                <a:cs typeface="Calibri"/>
              </a:rPr>
              <a:t> </a:t>
            </a:r>
            <a:r>
              <a:rPr sz="1600">
                <a:solidFill>
                  <a:srgbClr val="FFFFFF"/>
                </a:solidFill>
                <a:latin typeface="Calibri"/>
                <a:cs typeface="Calibri"/>
              </a:rPr>
              <a:t>including</a:t>
            </a:r>
            <a:r>
              <a:rPr sz="1600" spc="-65">
                <a:solidFill>
                  <a:srgbClr val="FFFFFF"/>
                </a:solidFill>
                <a:latin typeface="Calibri"/>
                <a:cs typeface="Calibri"/>
              </a:rPr>
              <a:t> </a:t>
            </a:r>
            <a:r>
              <a:rPr sz="1600">
                <a:solidFill>
                  <a:srgbClr val="FFFFFF"/>
                </a:solidFill>
                <a:latin typeface="Calibri"/>
                <a:cs typeface="Calibri"/>
              </a:rPr>
              <a:t>20</a:t>
            </a:r>
            <a:r>
              <a:rPr sz="1600" spc="-10">
                <a:solidFill>
                  <a:srgbClr val="FFFFFF"/>
                </a:solidFill>
                <a:latin typeface="Calibri"/>
                <a:cs typeface="Calibri"/>
              </a:rPr>
              <a:t> </a:t>
            </a:r>
            <a:r>
              <a:rPr sz="1600">
                <a:solidFill>
                  <a:srgbClr val="FFFFFF"/>
                </a:solidFill>
                <a:latin typeface="Calibri"/>
                <a:cs typeface="Calibri"/>
              </a:rPr>
              <a:t>years’</a:t>
            </a:r>
            <a:r>
              <a:rPr sz="1600" spc="-15">
                <a:solidFill>
                  <a:srgbClr val="FFFFFF"/>
                </a:solidFill>
                <a:latin typeface="Calibri"/>
                <a:cs typeface="Calibri"/>
              </a:rPr>
              <a:t> </a:t>
            </a:r>
            <a:r>
              <a:rPr sz="1600" spc="-10">
                <a:solidFill>
                  <a:srgbClr val="FFFFFF"/>
                </a:solidFill>
                <a:latin typeface="Calibri"/>
                <a:cs typeface="Calibri"/>
              </a:rPr>
              <a:t>experience</a:t>
            </a:r>
            <a:r>
              <a:rPr sz="1600" spc="-15">
                <a:solidFill>
                  <a:srgbClr val="FFFFFF"/>
                </a:solidFill>
                <a:latin typeface="Calibri"/>
                <a:cs typeface="Calibri"/>
              </a:rPr>
              <a:t> </a:t>
            </a:r>
            <a:r>
              <a:rPr sz="1600" spc="-20">
                <a:solidFill>
                  <a:srgbClr val="FFFFFF"/>
                </a:solidFill>
                <a:latin typeface="Calibri"/>
                <a:cs typeface="Calibri"/>
              </a:rPr>
              <a:t>with </a:t>
            </a:r>
            <a:r>
              <a:rPr sz="1600">
                <a:solidFill>
                  <a:srgbClr val="FFFFFF"/>
                </a:solidFill>
                <a:latin typeface="Calibri"/>
                <a:cs typeface="Calibri"/>
              </a:rPr>
              <a:t>packaging,</a:t>
            </a:r>
            <a:r>
              <a:rPr sz="1600" spc="-80">
                <a:solidFill>
                  <a:srgbClr val="FFFFFF"/>
                </a:solidFill>
                <a:latin typeface="Calibri"/>
                <a:cs typeface="Calibri"/>
              </a:rPr>
              <a:t> </a:t>
            </a:r>
            <a:r>
              <a:rPr sz="1600">
                <a:solidFill>
                  <a:srgbClr val="FFFFFF"/>
                </a:solidFill>
                <a:latin typeface="Calibri"/>
                <a:cs typeface="Calibri"/>
              </a:rPr>
              <a:t>transporting,</a:t>
            </a:r>
            <a:r>
              <a:rPr sz="1600" spc="-45">
                <a:solidFill>
                  <a:srgbClr val="FFFFFF"/>
                </a:solidFill>
                <a:latin typeface="Calibri"/>
                <a:cs typeface="Calibri"/>
              </a:rPr>
              <a:t> </a:t>
            </a:r>
            <a:r>
              <a:rPr sz="1600">
                <a:solidFill>
                  <a:srgbClr val="FFFFFF"/>
                </a:solidFill>
                <a:latin typeface="Calibri"/>
                <a:cs typeface="Calibri"/>
              </a:rPr>
              <a:t>and</a:t>
            </a:r>
            <a:r>
              <a:rPr sz="1600" spc="-55">
                <a:solidFill>
                  <a:srgbClr val="FFFFFF"/>
                </a:solidFill>
                <a:latin typeface="Calibri"/>
                <a:cs typeface="Calibri"/>
              </a:rPr>
              <a:t> </a:t>
            </a:r>
            <a:r>
              <a:rPr sz="1600">
                <a:solidFill>
                  <a:srgbClr val="FFFFFF"/>
                </a:solidFill>
                <a:latin typeface="Calibri"/>
                <a:cs typeface="Calibri"/>
              </a:rPr>
              <a:t>storing</a:t>
            </a:r>
            <a:r>
              <a:rPr sz="1600" spc="-60">
                <a:solidFill>
                  <a:srgbClr val="FFFFFF"/>
                </a:solidFill>
                <a:latin typeface="Calibri"/>
                <a:cs typeface="Calibri"/>
              </a:rPr>
              <a:t> </a:t>
            </a:r>
            <a:r>
              <a:rPr sz="1600">
                <a:solidFill>
                  <a:srgbClr val="FFFFFF"/>
                </a:solidFill>
                <a:latin typeface="Calibri"/>
                <a:cs typeface="Calibri"/>
              </a:rPr>
              <a:t>spent</a:t>
            </a:r>
            <a:r>
              <a:rPr sz="1600" spc="-50">
                <a:solidFill>
                  <a:srgbClr val="FFFFFF"/>
                </a:solidFill>
                <a:latin typeface="Calibri"/>
                <a:cs typeface="Calibri"/>
              </a:rPr>
              <a:t> </a:t>
            </a:r>
            <a:r>
              <a:rPr sz="1600" spc="-10">
                <a:solidFill>
                  <a:srgbClr val="FFFFFF"/>
                </a:solidFill>
                <a:latin typeface="Calibri"/>
                <a:cs typeface="Calibri"/>
              </a:rPr>
              <a:t>nuclear </a:t>
            </a:r>
            <a:r>
              <a:rPr sz="1600">
                <a:solidFill>
                  <a:srgbClr val="FFFFFF"/>
                </a:solidFill>
                <a:latin typeface="Calibri"/>
                <a:cs typeface="Calibri"/>
              </a:rPr>
              <a:t>fuel.</a:t>
            </a:r>
            <a:r>
              <a:rPr sz="1600" spc="300">
                <a:solidFill>
                  <a:srgbClr val="FFFFFF"/>
                </a:solidFill>
                <a:latin typeface="Calibri"/>
                <a:cs typeface="Calibri"/>
              </a:rPr>
              <a:t> </a:t>
            </a:r>
            <a:r>
              <a:rPr sz="1600">
                <a:solidFill>
                  <a:srgbClr val="FFFFFF"/>
                </a:solidFill>
                <a:latin typeface="Calibri"/>
                <a:cs typeface="Calibri"/>
              </a:rPr>
              <a:t>David</a:t>
            </a:r>
            <a:r>
              <a:rPr sz="1600" spc="-30">
                <a:solidFill>
                  <a:srgbClr val="FFFFFF"/>
                </a:solidFill>
                <a:latin typeface="Calibri"/>
                <a:cs typeface="Calibri"/>
              </a:rPr>
              <a:t> </a:t>
            </a:r>
            <a:r>
              <a:rPr sz="1600">
                <a:solidFill>
                  <a:srgbClr val="FFFFFF"/>
                </a:solidFill>
                <a:latin typeface="Calibri"/>
                <a:cs typeface="Calibri"/>
              </a:rPr>
              <a:t>is</a:t>
            </a:r>
            <a:r>
              <a:rPr sz="1600" spc="-30">
                <a:solidFill>
                  <a:srgbClr val="FFFFFF"/>
                </a:solidFill>
                <a:latin typeface="Calibri"/>
                <a:cs typeface="Calibri"/>
              </a:rPr>
              <a:t> </a:t>
            </a:r>
            <a:r>
              <a:rPr sz="1600">
                <a:solidFill>
                  <a:srgbClr val="FFFFFF"/>
                </a:solidFill>
                <a:latin typeface="Calibri"/>
                <a:cs typeface="Calibri"/>
              </a:rPr>
              <a:t>the</a:t>
            </a:r>
            <a:r>
              <a:rPr sz="1600" spc="-30">
                <a:solidFill>
                  <a:srgbClr val="FFFFFF"/>
                </a:solidFill>
                <a:latin typeface="Calibri"/>
                <a:cs typeface="Calibri"/>
              </a:rPr>
              <a:t> </a:t>
            </a:r>
            <a:r>
              <a:rPr sz="1600" spc="-10">
                <a:solidFill>
                  <a:srgbClr val="FFFFFF"/>
                </a:solidFill>
                <a:latin typeface="Calibri"/>
                <a:cs typeface="Calibri"/>
              </a:rPr>
              <a:t>instructor</a:t>
            </a:r>
            <a:r>
              <a:rPr sz="1600" spc="-20">
                <a:solidFill>
                  <a:srgbClr val="FFFFFF"/>
                </a:solidFill>
                <a:latin typeface="Calibri"/>
                <a:cs typeface="Calibri"/>
              </a:rPr>
              <a:t> </a:t>
            </a:r>
            <a:r>
              <a:rPr sz="1600">
                <a:solidFill>
                  <a:srgbClr val="FFFFFF"/>
                </a:solidFill>
                <a:latin typeface="Calibri"/>
                <a:cs typeface="Calibri"/>
              </a:rPr>
              <a:t>for</a:t>
            </a:r>
            <a:r>
              <a:rPr sz="1600" spc="-10">
                <a:solidFill>
                  <a:srgbClr val="FFFFFF"/>
                </a:solidFill>
                <a:latin typeface="Calibri"/>
                <a:cs typeface="Calibri"/>
              </a:rPr>
              <a:t> </a:t>
            </a:r>
            <a:r>
              <a:rPr sz="1600">
                <a:solidFill>
                  <a:srgbClr val="FFFFFF"/>
                </a:solidFill>
                <a:latin typeface="Calibri"/>
                <a:cs typeface="Calibri"/>
              </a:rPr>
              <a:t>the</a:t>
            </a:r>
            <a:r>
              <a:rPr sz="1600" spc="-30">
                <a:solidFill>
                  <a:srgbClr val="FFFFFF"/>
                </a:solidFill>
                <a:latin typeface="Calibri"/>
                <a:cs typeface="Calibri"/>
              </a:rPr>
              <a:t> </a:t>
            </a:r>
            <a:r>
              <a:rPr sz="1600" spc="-10">
                <a:solidFill>
                  <a:srgbClr val="FFFFFF"/>
                </a:solidFill>
                <a:latin typeface="Calibri"/>
                <a:cs typeface="Calibri"/>
              </a:rPr>
              <a:t>NRC’s “Transportation</a:t>
            </a:r>
            <a:r>
              <a:rPr sz="1600" spc="-45">
                <a:solidFill>
                  <a:srgbClr val="FFFFFF"/>
                </a:solidFill>
                <a:latin typeface="Calibri"/>
                <a:cs typeface="Calibri"/>
              </a:rPr>
              <a:t> </a:t>
            </a:r>
            <a:r>
              <a:rPr sz="1600">
                <a:solidFill>
                  <a:srgbClr val="FFFFFF"/>
                </a:solidFill>
                <a:latin typeface="Calibri"/>
                <a:cs typeface="Calibri"/>
              </a:rPr>
              <a:t>of</a:t>
            </a:r>
            <a:r>
              <a:rPr sz="1600" spc="-40">
                <a:solidFill>
                  <a:srgbClr val="FFFFFF"/>
                </a:solidFill>
                <a:latin typeface="Calibri"/>
                <a:cs typeface="Calibri"/>
              </a:rPr>
              <a:t> </a:t>
            </a:r>
            <a:r>
              <a:rPr sz="1600">
                <a:solidFill>
                  <a:srgbClr val="FFFFFF"/>
                </a:solidFill>
                <a:latin typeface="Calibri"/>
                <a:cs typeface="Calibri"/>
              </a:rPr>
              <a:t>Radioactive</a:t>
            </a:r>
            <a:r>
              <a:rPr sz="1600" spc="-55">
                <a:solidFill>
                  <a:srgbClr val="FFFFFF"/>
                </a:solidFill>
                <a:latin typeface="Calibri"/>
                <a:cs typeface="Calibri"/>
              </a:rPr>
              <a:t> </a:t>
            </a:r>
            <a:r>
              <a:rPr sz="1600">
                <a:solidFill>
                  <a:srgbClr val="FFFFFF"/>
                </a:solidFill>
                <a:latin typeface="Calibri"/>
                <a:cs typeface="Calibri"/>
              </a:rPr>
              <a:t>Materials”</a:t>
            </a:r>
            <a:r>
              <a:rPr sz="1600" spc="-70">
                <a:solidFill>
                  <a:srgbClr val="FFFFFF"/>
                </a:solidFill>
                <a:latin typeface="Calibri"/>
                <a:cs typeface="Calibri"/>
              </a:rPr>
              <a:t> </a:t>
            </a:r>
            <a:r>
              <a:rPr sz="1600" spc="-10">
                <a:solidFill>
                  <a:srgbClr val="FFFFFF"/>
                </a:solidFill>
                <a:latin typeface="Calibri"/>
                <a:cs typeface="Calibri"/>
              </a:rPr>
              <a:t>course (H-</a:t>
            </a:r>
            <a:r>
              <a:rPr sz="1600">
                <a:solidFill>
                  <a:srgbClr val="FFFFFF"/>
                </a:solidFill>
                <a:latin typeface="Calibri"/>
                <a:cs typeface="Calibri"/>
              </a:rPr>
              <a:t>308).</a:t>
            </a:r>
            <a:r>
              <a:rPr sz="1600" spc="345">
                <a:solidFill>
                  <a:srgbClr val="FFFFFF"/>
                </a:solidFill>
                <a:latin typeface="Calibri"/>
                <a:cs typeface="Calibri"/>
              </a:rPr>
              <a:t> </a:t>
            </a:r>
            <a:r>
              <a:rPr sz="1600">
                <a:solidFill>
                  <a:srgbClr val="FFFFFF"/>
                </a:solidFill>
                <a:latin typeface="Calibri"/>
                <a:cs typeface="Calibri"/>
              </a:rPr>
              <a:t>David</a:t>
            </a:r>
            <a:r>
              <a:rPr sz="1600" spc="-30">
                <a:solidFill>
                  <a:srgbClr val="FFFFFF"/>
                </a:solidFill>
                <a:latin typeface="Calibri"/>
                <a:cs typeface="Calibri"/>
              </a:rPr>
              <a:t> </a:t>
            </a:r>
            <a:r>
              <a:rPr sz="1600">
                <a:solidFill>
                  <a:srgbClr val="FFFFFF"/>
                </a:solidFill>
                <a:latin typeface="Calibri"/>
                <a:cs typeface="Calibri"/>
              </a:rPr>
              <a:t>is</a:t>
            </a:r>
            <a:r>
              <a:rPr sz="1600" spc="-25">
                <a:solidFill>
                  <a:srgbClr val="FFFFFF"/>
                </a:solidFill>
                <a:latin typeface="Calibri"/>
                <a:cs typeface="Calibri"/>
              </a:rPr>
              <a:t> </a:t>
            </a:r>
            <a:r>
              <a:rPr sz="1600">
                <a:solidFill>
                  <a:srgbClr val="FFFFFF"/>
                </a:solidFill>
                <a:latin typeface="Calibri"/>
                <a:cs typeface="Calibri"/>
              </a:rPr>
              <a:t>Chairman</a:t>
            </a:r>
            <a:r>
              <a:rPr sz="1600" spc="-35">
                <a:solidFill>
                  <a:srgbClr val="FFFFFF"/>
                </a:solidFill>
                <a:latin typeface="Calibri"/>
                <a:cs typeface="Calibri"/>
              </a:rPr>
              <a:t> </a:t>
            </a:r>
            <a:r>
              <a:rPr sz="1600">
                <a:solidFill>
                  <a:srgbClr val="FFFFFF"/>
                </a:solidFill>
                <a:latin typeface="Calibri"/>
                <a:cs typeface="Calibri"/>
              </a:rPr>
              <a:t>of</a:t>
            </a:r>
            <a:r>
              <a:rPr sz="1600" spc="-10">
                <a:solidFill>
                  <a:srgbClr val="FFFFFF"/>
                </a:solidFill>
                <a:latin typeface="Calibri"/>
                <a:cs typeface="Calibri"/>
              </a:rPr>
              <a:t> </a:t>
            </a:r>
            <a:r>
              <a:rPr sz="1600">
                <a:solidFill>
                  <a:srgbClr val="FFFFFF"/>
                </a:solidFill>
                <a:latin typeface="Calibri"/>
                <a:cs typeface="Calibri"/>
              </a:rPr>
              <a:t>the</a:t>
            </a:r>
            <a:r>
              <a:rPr sz="1600" spc="-30">
                <a:solidFill>
                  <a:srgbClr val="FFFFFF"/>
                </a:solidFill>
                <a:latin typeface="Calibri"/>
                <a:cs typeface="Calibri"/>
              </a:rPr>
              <a:t> </a:t>
            </a:r>
            <a:r>
              <a:rPr sz="1600" spc="-20">
                <a:solidFill>
                  <a:srgbClr val="FFFFFF"/>
                </a:solidFill>
                <a:latin typeface="Calibri"/>
                <a:cs typeface="Calibri"/>
              </a:rPr>
              <a:t>Transport</a:t>
            </a:r>
            <a:r>
              <a:rPr sz="1600" spc="-10">
                <a:solidFill>
                  <a:srgbClr val="FFFFFF"/>
                </a:solidFill>
                <a:latin typeface="Calibri"/>
                <a:cs typeface="Calibri"/>
              </a:rPr>
              <a:t> Safety </a:t>
            </a:r>
            <a:r>
              <a:rPr sz="1600">
                <a:solidFill>
                  <a:srgbClr val="FFFFFF"/>
                </a:solidFill>
                <a:latin typeface="Calibri"/>
                <a:cs typeface="Calibri"/>
              </a:rPr>
              <a:t>Standards</a:t>
            </a:r>
            <a:r>
              <a:rPr sz="1600" spc="-45">
                <a:solidFill>
                  <a:srgbClr val="FFFFFF"/>
                </a:solidFill>
                <a:latin typeface="Calibri"/>
                <a:cs typeface="Calibri"/>
              </a:rPr>
              <a:t> </a:t>
            </a:r>
            <a:r>
              <a:rPr sz="1600">
                <a:solidFill>
                  <a:srgbClr val="FFFFFF"/>
                </a:solidFill>
                <a:latin typeface="Calibri"/>
                <a:cs typeface="Calibri"/>
              </a:rPr>
              <a:t>Committee</a:t>
            </a:r>
            <a:r>
              <a:rPr sz="1600" spc="-25">
                <a:solidFill>
                  <a:srgbClr val="FFFFFF"/>
                </a:solidFill>
                <a:latin typeface="Calibri"/>
                <a:cs typeface="Calibri"/>
              </a:rPr>
              <a:t> </a:t>
            </a:r>
            <a:r>
              <a:rPr sz="1600">
                <a:solidFill>
                  <a:srgbClr val="FFFFFF"/>
                </a:solidFill>
                <a:latin typeface="Calibri"/>
                <a:cs typeface="Calibri"/>
              </a:rPr>
              <a:t>at</a:t>
            </a:r>
            <a:r>
              <a:rPr sz="1600" spc="-50">
                <a:solidFill>
                  <a:srgbClr val="FFFFFF"/>
                </a:solidFill>
                <a:latin typeface="Calibri"/>
                <a:cs typeface="Calibri"/>
              </a:rPr>
              <a:t> </a:t>
            </a:r>
            <a:r>
              <a:rPr sz="1600">
                <a:solidFill>
                  <a:srgbClr val="FFFFFF"/>
                </a:solidFill>
                <a:latin typeface="Calibri"/>
                <a:cs typeface="Calibri"/>
              </a:rPr>
              <a:t>the</a:t>
            </a:r>
            <a:r>
              <a:rPr sz="1600" spc="-45">
                <a:solidFill>
                  <a:srgbClr val="FFFFFF"/>
                </a:solidFill>
                <a:latin typeface="Calibri"/>
                <a:cs typeface="Calibri"/>
              </a:rPr>
              <a:t> </a:t>
            </a:r>
            <a:r>
              <a:rPr sz="1600" spc="-10">
                <a:solidFill>
                  <a:srgbClr val="FFFFFF"/>
                </a:solidFill>
                <a:latin typeface="Calibri"/>
                <a:cs typeface="Calibri"/>
              </a:rPr>
              <a:t>International</a:t>
            </a:r>
            <a:r>
              <a:rPr sz="1600" spc="-55">
                <a:solidFill>
                  <a:srgbClr val="FFFFFF"/>
                </a:solidFill>
                <a:latin typeface="Calibri"/>
                <a:cs typeface="Calibri"/>
              </a:rPr>
              <a:t> </a:t>
            </a:r>
            <a:r>
              <a:rPr sz="1600" spc="-10">
                <a:solidFill>
                  <a:srgbClr val="FFFFFF"/>
                </a:solidFill>
                <a:latin typeface="Calibri"/>
                <a:cs typeface="Calibri"/>
              </a:rPr>
              <a:t>Atomic </a:t>
            </a:r>
            <a:r>
              <a:rPr sz="1600">
                <a:solidFill>
                  <a:srgbClr val="FFFFFF"/>
                </a:solidFill>
                <a:latin typeface="Calibri"/>
                <a:cs typeface="Calibri"/>
              </a:rPr>
              <a:t>Energy</a:t>
            </a:r>
            <a:r>
              <a:rPr sz="1600" spc="-55">
                <a:solidFill>
                  <a:srgbClr val="FFFFFF"/>
                </a:solidFill>
                <a:latin typeface="Calibri"/>
                <a:cs typeface="Calibri"/>
              </a:rPr>
              <a:t> </a:t>
            </a:r>
            <a:r>
              <a:rPr sz="1600" spc="-10">
                <a:solidFill>
                  <a:srgbClr val="FFFFFF"/>
                </a:solidFill>
                <a:latin typeface="Calibri"/>
                <a:cs typeface="Calibri"/>
              </a:rPr>
              <a:t>Agency.</a:t>
            </a:r>
            <a:endParaRPr sz="16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3E3E3E"/>
          </a:solidFill>
        </p:spPr>
        <p:txBody>
          <a:bodyPr wrap="square" lIns="0" tIns="0" rIns="0" bIns="0" rtlCol="0"/>
          <a:lstStyle/>
          <a:p>
            <a:endParaRPr/>
          </a:p>
        </p:txBody>
      </p:sp>
      <p:sp>
        <p:nvSpPr>
          <p:cNvPr id="3" name="object 3"/>
          <p:cNvSpPr/>
          <p:nvPr/>
        </p:nvSpPr>
        <p:spPr>
          <a:xfrm>
            <a:off x="0" y="0"/>
            <a:ext cx="4133215" cy="3548379"/>
          </a:xfrm>
          <a:custGeom>
            <a:avLst/>
            <a:gdLst/>
            <a:ahLst/>
            <a:cxnLst/>
            <a:rect l="l" t="t" r="r" b="b"/>
            <a:pathLst>
              <a:path w="4133215" h="3548379">
                <a:moveTo>
                  <a:pt x="3798316" y="0"/>
                </a:moveTo>
                <a:lnTo>
                  <a:pt x="0" y="0"/>
                </a:lnTo>
                <a:lnTo>
                  <a:pt x="0" y="2718816"/>
                </a:lnTo>
                <a:lnTo>
                  <a:pt x="129311" y="2861055"/>
                </a:lnTo>
                <a:lnTo>
                  <a:pt x="164076" y="2895102"/>
                </a:lnTo>
                <a:lnTo>
                  <a:pt x="199539" y="2928428"/>
                </a:lnTo>
                <a:lnTo>
                  <a:pt x="235688" y="2961021"/>
                </a:lnTo>
                <a:lnTo>
                  <a:pt x="272511" y="2992868"/>
                </a:lnTo>
                <a:lnTo>
                  <a:pt x="309996" y="3023959"/>
                </a:lnTo>
                <a:lnTo>
                  <a:pt x="348131" y="3054281"/>
                </a:lnTo>
                <a:lnTo>
                  <a:pt x="386905" y="3083823"/>
                </a:lnTo>
                <a:lnTo>
                  <a:pt x="426304" y="3112572"/>
                </a:lnTo>
                <a:lnTo>
                  <a:pt x="466318" y="3140516"/>
                </a:lnTo>
                <a:lnTo>
                  <a:pt x="506935" y="3167644"/>
                </a:lnTo>
                <a:lnTo>
                  <a:pt x="548142" y="3193943"/>
                </a:lnTo>
                <a:lnTo>
                  <a:pt x="589927" y="3219402"/>
                </a:lnTo>
                <a:lnTo>
                  <a:pt x="632280" y="3244009"/>
                </a:lnTo>
                <a:lnTo>
                  <a:pt x="675187" y="3267752"/>
                </a:lnTo>
                <a:lnTo>
                  <a:pt x="718637" y="3290618"/>
                </a:lnTo>
                <a:lnTo>
                  <a:pt x="762618" y="3312596"/>
                </a:lnTo>
                <a:lnTo>
                  <a:pt x="807118" y="3333675"/>
                </a:lnTo>
                <a:lnTo>
                  <a:pt x="852125" y="3353841"/>
                </a:lnTo>
                <a:lnTo>
                  <a:pt x="897628" y="3373084"/>
                </a:lnTo>
                <a:lnTo>
                  <a:pt x="943613" y="3391390"/>
                </a:lnTo>
                <a:lnTo>
                  <a:pt x="990071" y="3408750"/>
                </a:lnTo>
                <a:lnTo>
                  <a:pt x="1036987" y="3425149"/>
                </a:lnTo>
                <a:lnTo>
                  <a:pt x="1084352" y="3440577"/>
                </a:lnTo>
                <a:lnTo>
                  <a:pt x="1132152" y="3455021"/>
                </a:lnTo>
                <a:lnTo>
                  <a:pt x="1180376" y="3468470"/>
                </a:lnTo>
                <a:lnTo>
                  <a:pt x="1229011" y="3480912"/>
                </a:lnTo>
                <a:lnTo>
                  <a:pt x="1278047" y="3492334"/>
                </a:lnTo>
                <a:lnTo>
                  <a:pt x="1327470" y="3502725"/>
                </a:lnTo>
                <a:lnTo>
                  <a:pt x="1377270" y="3512073"/>
                </a:lnTo>
                <a:lnTo>
                  <a:pt x="1427434" y="3520366"/>
                </a:lnTo>
                <a:lnTo>
                  <a:pt x="1477950" y="3527592"/>
                </a:lnTo>
                <a:lnTo>
                  <a:pt x="1528807" y="3533739"/>
                </a:lnTo>
                <a:lnTo>
                  <a:pt x="1579992" y="3538795"/>
                </a:lnTo>
                <a:lnTo>
                  <a:pt x="1631494" y="3542748"/>
                </a:lnTo>
                <a:lnTo>
                  <a:pt x="1683300" y="3545586"/>
                </a:lnTo>
                <a:lnTo>
                  <a:pt x="1735399" y="3547298"/>
                </a:lnTo>
                <a:lnTo>
                  <a:pt x="1787779" y="3547872"/>
                </a:lnTo>
                <a:lnTo>
                  <a:pt x="1836235" y="3547381"/>
                </a:lnTo>
                <a:lnTo>
                  <a:pt x="1884452" y="3545915"/>
                </a:lnTo>
                <a:lnTo>
                  <a:pt x="1932420" y="3543485"/>
                </a:lnTo>
                <a:lnTo>
                  <a:pt x="1980130" y="3540098"/>
                </a:lnTo>
                <a:lnTo>
                  <a:pt x="2027572" y="3535764"/>
                </a:lnTo>
                <a:lnTo>
                  <a:pt x="2074737" y="3530494"/>
                </a:lnTo>
                <a:lnTo>
                  <a:pt x="2121616" y="3524295"/>
                </a:lnTo>
                <a:lnTo>
                  <a:pt x="2168198" y="3517179"/>
                </a:lnTo>
                <a:lnTo>
                  <a:pt x="2214476" y="3509153"/>
                </a:lnTo>
                <a:lnTo>
                  <a:pt x="2260439" y="3500229"/>
                </a:lnTo>
                <a:lnTo>
                  <a:pt x="2306077" y="3490414"/>
                </a:lnTo>
                <a:lnTo>
                  <a:pt x="2351382" y="3479718"/>
                </a:lnTo>
                <a:lnTo>
                  <a:pt x="2396343" y="3468152"/>
                </a:lnTo>
                <a:lnTo>
                  <a:pt x="2440952" y="3455724"/>
                </a:lnTo>
                <a:lnTo>
                  <a:pt x="2485200" y="3442443"/>
                </a:lnTo>
                <a:lnTo>
                  <a:pt x="2529075" y="3428320"/>
                </a:lnTo>
                <a:lnTo>
                  <a:pt x="2572570" y="3413363"/>
                </a:lnTo>
                <a:lnTo>
                  <a:pt x="2615675" y="3397582"/>
                </a:lnTo>
                <a:lnTo>
                  <a:pt x="2658380" y="3380987"/>
                </a:lnTo>
                <a:lnTo>
                  <a:pt x="2700676" y="3363587"/>
                </a:lnTo>
                <a:lnTo>
                  <a:pt x="2742554" y="3345390"/>
                </a:lnTo>
                <a:lnTo>
                  <a:pt x="2784003" y="3326408"/>
                </a:lnTo>
                <a:lnTo>
                  <a:pt x="2825015" y="3306649"/>
                </a:lnTo>
                <a:lnTo>
                  <a:pt x="2865581" y="3286122"/>
                </a:lnTo>
                <a:lnTo>
                  <a:pt x="2905690" y="3264838"/>
                </a:lnTo>
                <a:lnTo>
                  <a:pt x="2945333" y="3242804"/>
                </a:lnTo>
                <a:lnTo>
                  <a:pt x="2984501" y="3220032"/>
                </a:lnTo>
                <a:lnTo>
                  <a:pt x="3023185" y="3196530"/>
                </a:lnTo>
                <a:lnTo>
                  <a:pt x="3061374" y="3172308"/>
                </a:lnTo>
                <a:lnTo>
                  <a:pt x="3099061" y="3147375"/>
                </a:lnTo>
                <a:lnTo>
                  <a:pt x="3136234" y="3121741"/>
                </a:lnTo>
                <a:lnTo>
                  <a:pt x="3172885" y="3095414"/>
                </a:lnTo>
                <a:lnTo>
                  <a:pt x="3209005" y="3068405"/>
                </a:lnTo>
                <a:lnTo>
                  <a:pt x="3244583" y="3040723"/>
                </a:lnTo>
                <a:lnTo>
                  <a:pt x="3279611" y="3012377"/>
                </a:lnTo>
                <a:lnTo>
                  <a:pt x="3314078" y="2983378"/>
                </a:lnTo>
                <a:lnTo>
                  <a:pt x="3347977" y="2953733"/>
                </a:lnTo>
                <a:lnTo>
                  <a:pt x="3381296" y="2923453"/>
                </a:lnTo>
                <a:lnTo>
                  <a:pt x="3414027" y="2892546"/>
                </a:lnTo>
                <a:lnTo>
                  <a:pt x="3446160" y="2861024"/>
                </a:lnTo>
                <a:lnTo>
                  <a:pt x="3477687" y="2828894"/>
                </a:lnTo>
                <a:lnTo>
                  <a:pt x="3508596" y="2796167"/>
                </a:lnTo>
                <a:lnTo>
                  <a:pt x="3538880" y="2762851"/>
                </a:lnTo>
                <a:lnTo>
                  <a:pt x="3568528" y="2728956"/>
                </a:lnTo>
                <a:lnTo>
                  <a:pt x="3597531" y="2694493"/>
                </a:lnTo>
                <a:lnTo>
                  <a:pt x="3625880" y="2659469"/>
                </a:lnTo>
                <a:lnTo>
                  <a:pt x="3653565" y="2623894"/>
                </a:lnTo>
                <a:lnTo>
                  <a:pt x="3680577" y="2587779"/>
                </a:lnTo>
                <a:lnTo>
                  <a:pt x="3706907" y="2551132"/>
                </a:lnTo>
                <a:lnTo>
                  <a:pt x="3732544" y="2513963"/>
                </a:lnTo>
                <a:lnTo>
                  <a:pt x="3757480" y="2476280"/>
                </a:lnTo>
                <a:lnTo>
                  <a:pt x="3781705" y="2438095"/>
                </a:lnTo>
                <a:lnTo>
                  <a:pt x="3805210" y="2399415"/>
                </a:lnTo>
                <a:lnTo>
                  <a:pt x="3827985" y="2360251"/>
                </a:lnTo>
                <a:lnTo>
                  <a:pt x="3850020" y="2320612"/>
                </a:lnTo>
                <a:lnTo>
                  <a:pt x="3871307" y="2280508"/>
                </a:lnTo>
                <a:lnTo>
                  <a:pt x="3891836" y="2239947"/>
                </a:lnTo>
                <a:lnTo>
                  <a:pt x="3911598" y="2198939"/>
                </a:lnTo>
                <a:lnTo>
                  <a:pt x="3930582" y="2157494"/>
                </a:lnTo>
                <a:lnTo>
                  <a:pt x="3948781" y="2115621"/>
                </a:lnTo>
                <a:lnTo>
                  <a:pt x="3966183" y="2073330"/>
                </a:lnTo>
                <a:lnTo>
                  <a:pt x="3982780" y="2030629"/>
                </a:lnTo>
                <a:lnTo>
                  <a:pt x="3998563" y="1987529"/>
                </a:lnTo>
                <a:lnTo>
                  <a:pt x="4013522" y="1944038"/>
                </a:lnTo>
                <a:lnTo>
                  <a:pt x="4027647" y="1900167"/>
                </a:lnTo>
                <a:lnTo>
                  <a:pt x="4040929" y="1855924"/>
                </a:lnTo>
                <a:lnTo>
                  <a:pt x="4053358" y="1811320"/>
                </a:lnTo>
                <a:lnTo>
                  <a:pt x="4064926" y="1766363"/>
                </a:lnTo>
                <a:lnTo>
                  <a:pt x="4075623" y="1721063"/>
                </a:lnTo>
                <a:lnTo>
                  <a:pt x="4085439" y="1675429"/>
                </a:lnTo>
                <a:lnTo>
                  <a:pt x="4094365" y="1629471"/>
                </a:lnTo>
                <a:lnTo>
                  <a:pt x="4102391" y="1583199"/>
                </a:lnTo>
                <a:lnTo>
                  <a:pt x="4109509" y="1536620"/>
                </a:lnTo>
                <a:lnTo>
                  <a:pt x="4115708" y="1489747"/>
                </a:lnTo>
                <a:lnTo>
                  <a:pt x="4120979" y="1442586"/>
                </a:lnTo>
                <a:lnTo>
                  <a:pt x="4125313" y="1395149"/>
                </a:lnTo>
                <a:lnTo>
                  <a:pt x="4128700" y="1347443"/>
                </a:lnTo>
                <a:lnTo>
                  <a:pt x="4131131" y="1299480"/>
                </a:lnTo>
                <a:lnTo>
                  <a:pt x="4132597" y="1251268"/>
                </a:lnTo>
                <a:lnTo>
                  <a:pt x="4133088" y="1202816"/>
                </a:lnTo>
                <a:lnTo>
                  <a:pt x="4132508" y="1150176"/>
                </a:lnTo>
                <a:lnTo>
                  <a:pt x="4130779" y="1097818"/>
                </a:lnTo>
                <a:lnTo>
                  <a:pt x="4127911" y="1045754"/>
                </a:lnTo>
                <a:lnTo>
                  <a:pt x="4123916" y="993995"/>
                </a:lnTo>
                <a:lnTo>
                  <a:pt x="4118807" y="942555"/>
                </a:lnTo>
                <a:lnTo>
                  <a:pt x="4112596" y="891446"/>
                </a:lnTo>
                <a:lnTo>
                  <a:pt x="4105295" y="840680"/>
                </a:lnTo>
                <a:lnTo>
                  <a:pt x="4096915" y="790269"/>
                </a:lnTo>
                <a:lnTo>
                  <a:pt x="4087469" y="740226"/>
                </a:lnTo>
                <a:lnTo>
                  <a:pt x="4076969" y="690563"/>
                </a:lnTo>
                <a:lnTo>
                  <a:pt x="4065427" y="641292"/>
                </a:lnTo>
                <a:lnTo>
                  <a:pt x="4052854" y="592425"/>
                </a:lnTo>
                <a:lnTo>
                  <a:pt x="4039264" y="543974"/>
                </a:lnTo>
                <a:lnTo>
                  <a:pt x="4024667" y="495953"/>
                </a:lnTo>
                <a:lnTo>
                  <a:pt x="4009076" y="448373"/>
                </a:lnTo>
                <a:lnTo>
                  <a:pt x="3992503" y="401247"/>
                </a:lnTo>
                <a:lnTo>
                  <a:pt x="3974960" y="354586"/>
                </a:lnTo>
                <a:lnTo>
                  <a:pt x="3956459" y="308403"/>
                </a:lnTo>
                <a:lnTo>
                  <a:pt x="3937012" y="262711"/>
                </a:lnTo>
                <a:lnTo>
                  <a:pt x="3916631" y="217521"/>
                </a:lnTo>
                <a:lnTo>
                  <a:pt x="3895328" y="172846"/>
                </a:lnTo>
                <a:lnTo>
                  <a:pt x="3873115" y="128698"/>
                </a:lnTo>
                <a:lnTo>
                  <a:pt x="3850004" y="85090"/>
                </a:lnTo>
                <a:lnTo>
                  <a:pt x="3798316" y="0"/>
                </a:lnTo>
                <a:close/>
              </a:path>
            </a:pathLst>
          </a:custGeom>
          <a:solidFill>
            <a:srgbClr val="FFFFFF">
              <a:alpha val="79998"/>
            </a:srgbClr>
          </a:solidFill>
        </p:spPr>
        <p:txBody>
          <a:bodyPr wrap="square" lIns="0" tIns="0" rIns="0" bIns="0" rtlCol="0"/>
          <a:lstStyle/>
          <a:p>
            <a:endParaRPr/>
          </a:p>
        </p:txBody>
      </p:sp>
      <p:sp>
        <p:nvSpPr>
          <p:cNvPr id="4" name="object 4"/>
          <p:cNvSpPr/>
          <p:nvPr/>
        </p:nvSpPr>
        <p:spPr>
          <a:xfrm>
            <a:off x="3047" y="3842003"/>
            <a:ext cx="3322320" cy="3016250"/>
          </a:xfrm>
          <a:custGeom>
            <a:avLst/>
            <a:gdLst/>
            <a:ahLst/>
            <a:cxnLst/>
            <a:rect l="l" t="t" r="r" b="b"/>
            <a:pathLst>
              <a:path w="3322320" h="3016250">
                <a:moveTo>
                  <a:pt x="1360297" y="0"/>
                </a:moveTo>
                <a:lnTo>
                  <a:pt x="1307779" y="689"/>
                </a:lnTo>
                <a:lnTo>
                  <a:pt x="1255602" y="2744"/>
                </a:lnTo>
                <a:lnTo>
                  <a:pt x="1203783" y="6150"/>
                </a:lnTo>
                <a:lnTo>
                  <a:pt x="1152340" y="10887"/>
                </a:lnTo>
                <a:lnTo>
                  <a:pt x="1101289" y="16940"/>
                </a:lnTo>
                <a:lnTo>
                  <a:pt x="1050647" y="24290"/>
                </a:lnTo>
                <a:lnTo>
                  <a:pt x="1000432" y="32921"/>
                </a:lnTo>
                <a:lnTo>
                  <a:pt x="950661" y="42815"/>
                </a:lnTo>
                <a:lnTo>
                  <a:pt x="901351" y="53956"/>
                </a:lnTo>
                <a:lnTo>
                  <a:pt x="852519" y="66325"/>
                </a:lnTo>
                <a:lnTo>
                  <a:pt x="804183" y="79906"/>
                </a:lnTo>
                <a:lnTo>
                  <a:pt x="756359" y="94681"/>
                </a:lnTo>
                <a:lnTo>
                  <a:pt x="709065" y="110634"/>
                </a:lnTo>
                <a:lnTo>
                  <a:pt x="662318" y="127746"/>
                </a:lnTo>
                <a:lnTo>
                  <a:pt x="616135" y="146002"/>
                </a:lnTo>
                <a:lnTo>
                  <a:pt x="570533" y="165382"/>
                </a:lnTo>
                <a:lnTo>
                  <a:pt x="525529" y="185871"/>
                </a:lnTo>
                <a:lnTo>
                  <a:pt x="481142" y="207452"/>
                </a:lnTo>
                <a:lnTo>
                  <a:pt x="437386" y="230106"/>
                </a:lnTo>
                <a:lnTo>
                  <a:pt x="394281" y="253816"/>
                </a:lnTo>
                <a:lnTo>
                  <a:pt x="351843" y="278566"/>
                </a:lnTo>
                <a:lnTo>
                  <a:pt x="310089" y="304338"/>
                </a:lnTo>
                <a:lnTo>
                  <a:pt x="269036" y="331115"/>
                </a:lnTo>
                <a:lnTo>
                  <a:pt x="228702" y="358880"/>
                </a:lnTo>
                <a:lnTo>
                  <a:pt x="189103" y="387615"/>
                </a:lnTo>
                <a:lnTo>
                  <a:pt x="150258" y="417304"/>
                </a:lnTo>
                <a:lnTo>
                  <a:pt x="112182" y="447929"/>
                </a:lnTo>
                <a:lnTo>
                  <a:pt x="0" y="549783"/>
                </a:lnTo>
                <a:lnTo>
                  <a:pt x="0" y="3015996"/>
                </a:lnTo>
                <a:lnTo>
                  <a:pt x="3012821" y="3015996"/>
                </a:lnTo>
                <a:lnTo>
                  <a:pt x="3085465" y="2896478"/>
                </a:lnTo>
                <a:lnTo>
                  <a:pt x="3108781" y="2852261"/>
                </a:lnTo>
                <a:lnTo>
                  <a:pt x="3130992" y="2807386"/>
                </a:lnTo>
                <a:lnTo>
                  <a:pt x="3152081" y="2761874"/>
                </a:lnTo>
                <a:lnTo>
                  <a:pt x="3172029" y="2715741"/>
                </a:lnTo>
                <a:lnTo>
                  <a:pt x="3190819" y="2669005"/>
                </a:lnTo>
                <a:lnTo>
                  <a:pt x="3208433" y="2621685"/>
                </a:lnTo>
                <a:lnTo>
                  <a:pt x="3224854" y="2573798"/>
                </a:lnTo>
                <a:lnTo>
                  <a:pt x="3240063" y="2525363"/>
                </a:lnTo>
                <a:lnTo>
                  <a:pt x="3254042" y="2476397"/>
                </a:lnTo>
                <a:lnTo>
                  <a:pt x="3266775" y="2426918"/>
                </a:lnTo>
                <a:lnTo>
                  <a:pt x="3278243" y="2376945"/>
                </a:lnTo>
                <a:lnTo>
                  <a:pt x="3288428" y="2326495"/>
                </a:lnTo>
                <a:lnTo>
                  <a:pt x="3297313" y="2275585"/>
                </a:lnTo>
                <a:lnTo>
                  <a:pt x="3304880" y="2224236"/>
                </a:lnTo>
                <a:lnTo>
                  <a:pt x="3311111" y="2172463"/>
                </a:lnTo>
                <a:lnTo>
                  <a:pt x="3315988" y="2120285"/>
                </a:lnTo>
                <a:lnTo>
                  <a:pt x="3319494" y="2067720"/>
                </a:lnTo>
                <a:lnTo>
                  <a:pt x="3321610" y="2014787"/>
                </a:lnTo>
                <a:lnTo>
                  <a:pt x="3322319" y="1961502"/>
                </a:lnTo>
                <a:lnTo>
                  <a:pt x="3321735" y="1913135"/>
                </a:lnTo>
                <a:lnTo>
                  <a:pt x="3319989" y="1865056"/>
                </a:lnTo>
                <a:lnTo>
                  <a:pt x="3317096" y="1817278"/>
                </a:lnTo>
                <a:lnTo>
                  <a:pt x="3313070" y="1769815"/>
                </a:lnTo>
                <a:lnTo>
                  <a:pt x="3307922" y="1722679"/>
                </a:lnTo>
                <a:lnTo>
                  <a:pt x="3301668" y="1675884"/>
                </a:lnTo>
                <a:lnTo>
                  <a:pt x="3294321" y="1629445"/>
                </a:lnTo>
                <a:lnTo>
                  <a:pt x="3285893" y="1583373"/>
                </a:lnTo>
                <a:lnTo>
                  <a:pt x="3276399" y="1537683"/>
                </a:lnTo>
                <a:lnTo>
                  <a:pt x="3265851" y="1492388"/>
                </a:lnTo>
                <a:lnTo>
                  <a:pt x="3254263" y="1447501"/>
                </a:lnTo>
                <a:lnTo>
                  <a:pt x="3241649" y="1403036"/>
                </a:lnTo>
                <a:lnTo>
                  <a:pt x="3228023" y="1359006"/>
                </a:lnTo>
                <a:lnTo>
                  <a:pt x="3213396" y="1315425"/>
                </a:lnTo>
                <a:lnTo>
                  <a:pt x="3197784" y="1272307"/>
                </a:lnTo>
                <a:lnTo>
                  <a:pt x="3181199" y="1229663"/>
                </a:lnTo>
                <a:lnTo>
                  <a:pt x="3163654" y="1187509"/>
                </a:lnTo>
                <a:lnTo>
                  <a:pt x="3145164" y="1145857"/>
                </a:lnTo>
                <a:lnTo>
                  <a:pt x="3125742" y="1104721"/>
                </a:lnTo>
                <a:lnTo>
                  <a:pt x="3105400" y="1064114"/>
                </a:lnTo>
                <a:lnTo>
                  <a:pt x="3084153" y="1024050"/>
                </a:lnTo>
                <a:lnTo>
                  <a:pt x="3062014" y="984542"/>
                </a:lnTo>
                <a:lnTo>
                  <a:pt x="3038997" y="945604"/>
                </a:lnTo>
                <a:lnTo>
                  <a:pt x="3015114" y="907248"/>
                </a:lnTo>
                <a:lnTo>
                  <a:pt x="2990380" y="869489"/>
                </a:lnTo>
                <a:lnTo>
                  <a:pt x="2964807" y="832340"/>
                </a:lnTo>
                <a:lnTo>
                  <a:pt x="2938409" y="795814"/>
                </a:lnTo>
                <a:lnTo>
                  <a:pt x="2911200" y="759925"/>
                </a:lnTo>
                <a:lnTo>
                  <a:pt x="2883192" y="724685"/>
                </a:lnTo>
                <a:lnTo>
                  <a:pt x="2854401" y="690110"/>
                </a:lnTo>
                <a:lnTo>
                  <a:pt x="2824838" y="656211"/>
                </a:lnTo>
                <a:lnTo>
                  <a:pt x="2794517" y="623003"/>
                </a:lnTo>
                <a:lnTo>
                  <a:pt x="2763452" y="590498"/>
                </a:lnTo>
                <a:lnTo>
                  <a:pt x="2731656" y="558711"/>
                </a:lnTo>
                <a:lnTo>
                  <a:pt x="2699143" y="527655"/>
                </a:lnTo>
                <a:lnTo>
                  <a:pt x="2665925" y="497342"/>
                </a:lnTo>
                <a:lnTo>
                  <a:pt x="2632018" y="467787"/>
                </a:lnTo>
                <a:lnTo>
                  <a:pt x="2597433" y="439003"/>
                </a:lnTo>
                <a:lnTo>
                  <a:pt x="2562184" y="411004"/>
                </a:lnTo>
                <a:lnTo>
                  <a:pt x="2526285" y="383802"/>
                </a:lnTo>
                <a:lnTo>
                  <a:pt x="2489749" y="357412"/>
                </a:lnTo>
                <a:lnTo>
                  <a:pt x="2452590" y="331846"/>
                </a:lnTo>
                <a:lnTo>
                  <a:pt x="2414821" y="307118"/>
                </a:lnTo>
                <a:lnTo>
                  <a:pt x="2376455" y="283242"/>
                </a:lnTo>
                <a:lnTo>
                  <a:pt x="2337506" y="260231"/>
                </a:lnTo>
                <a:lnTo>
                  <a:pt x="2297988" y="238098"/>
                </a:lnTo>
                <a:lnTo>
                  <a:pt x="2257913" y="216857"/>
                </a:lnTo>
                <a:lnTo>
                  <a:pt x="2217296" y="196522"/>
                </a:lnTo>
                <a:lnTo>
                  <a:pt x="2176149" y="177104"/>
                </a:lnTo>
                <a:lnTo>
                  <a:pt x="2134486" y="158620"/>
                </a:lnTo>
                <a:lnTo>
                  <a:pt x="2092321" y="141080"/>
                </a:lnTo>
                <a:lnTo>
                  <a:pt x="2049666" y="124500"/>
                </a:lnTo>
                <a:lnTo>
                  <a:pt x="2006536" y="108892"/>
                </a:lnTo>
                <a:lnTo>
                  <a:pt x="1962944" y="94269"/>
                </a:lnTo>
                <a:lnTo>
                  <a:pt x="1918903" y="80646"/>
                </a:lnTo>
                <a:lnTo>
                  <a:pt x="1874427" y="68036"/>
                </a:lnTo>
                <a:lnTo>
                  <a:pt x="1829528" y="56452"/>
                </a:lnTo>
                <a:lnTo>
                  <a:pt x="1784222" y="45907"/>
                </a:lnTo>
                <a:lnTo>
                  <a:pt x="1738520" y="36416"/>
                </a:lnTo>
                <a:lnTo>
                  <a:pt x="1692437" y="27990"/>
                </a:lnTo>
                <a:lnTo>
                  <a:pt x="1645985" y="20645"/>
                </a:lnTo>
                <a:lnTo>
                  <a:pt x="1599179" y="14392"/>
                </a:lnTo>
                <a:lnTo>
                  <a:pt x="1552031" y="9247"/>
                </a:lnTo>
                <a:lnTo>
                  <a:pt x="1504556" y="5221"/>
                </a:lnTo>
                <a:lnTo>
                  <a:pt x="1456766" y="2329"/>
                </a:lnTo>
                <a:lnTo>
                  <a:pt x="1408675" y="584"/>
                </a:lnTo>
                <a:lnTo>
                  <a:pt x="1360297" y="0"/>
                </a:lnTo>
                <a:close/>
              </a:path>
            </a:pathLst>
          </a:custGeom>
          <a:solidFill>
            <a:srgbClr val="FFFFFF">
              <a:alpha val="79998"/>
            </a:srgbClr>
          </a:solidFill>
        </p:spPr>
        <p:txBody>
          <a:bodyPr wrap="square" lIns="0" tIns="0" rIns="0" bIns="0" rtlCol="0"/>
          <a:lstStyle/>
          <a:p>
            <a:endParaRPr/>
          </a:p>
        </p:txBody>
      </p:sp>
      <p:grpSp>
        <p:nvGrpSpPr>
          <p:cNvPr id="5" name="object 5"/>
          <p:cNvGrpSpPr/>
          <p:nvPr/>
        </p:nvGrpSpPr>
        <p:grpSpPr>
          <a:xfrm>
            <a:off x="0" y="0"/>
            <a:ext cx="6512559" cy="6858000"/>
            <a:chOff x="0" y="0"/>
            <a:chExt cx="6512559" cy="6858000"/>
          </a:xfrm>
        </p:grpSpPr>
        <p:sp>
          <p:nvSpPr>
            <p:cNvPr id="6" name="object 6"/>
            <p:cNvSpPr/>
            <p:nvPr/>
          </p:nvSpPr>
          <p:spPr>
            <a:xfrm>
              <a:off x="3393948" y="2496311"/>
              <a:ext cx="3118485" cy="3118485"/>
            </a:xfrm>
            <a:custGeom>
              <a:avLst/>
              <a:gdLst/>
              <a:ahLst/>
              <a:cxnLst/>
              <a:rect l="l" t="t" r="r" b="b"/>
              <a:pathLst>
                <a:path w="3118484" h="3118485">
                  <a:moveTo>
                    <a:pt x="1559052" y="0"/>
                  </a:moveTo>
                  <a:lnTo>
                    <a:pt x="1510490" y="741"/>
                  </a:lnTo>
                  <a:lnTo>
                    <a:pt x="1462298" y="2953"/>
                  </a:lnTo>
                  <a:lnTo>
                    <a:pt x="1414498" y="6612"/>
                  </a:lnTo>
                  <a:lnTo>
                    <a:pt x="1367111" y="11697"/>
                  </a:lnTo>
                  <a:lnTo>
                    <a:pt x="1320158" y="18187"/>
                  </a:lnTo>
                  <a:lnTo>
                    <a:pt x="1273662" y="26060"/>
                  </a:lnTo>
                  <a:lnTo>
                    <a:pt x="1227643" y="35294"/>
                  </a:lnTo>
                  <a:lnTo>
                    <a:pt x="1182123" y="45869"/>
                  </a:lnTo>
                  <a:lnTo>
                    <a:pt x="1137124" y="57762"/>
                  </a:lnTo>
                  <a:lnTo>
                    <a:pt x="1092668" y="70952"/>
                  </a:lnTo>
                  <a:lnTo>
                    <a:pt x="1048775" y="85417"/>
                  </a:lnTo>
                  <a:lnTo>
                    <a:pt x="1005468" y="101136"/>
                  </a:lnTo>
                  <a:lnTo>
                    <a:pt x="962768" y="118087"/>
                  </a:lnTo>
                  <a:lnTo>
                    <a:pt x="920696" y="136249"/>
                  </a:lnTo>
                  <a:lnTo>
                    <a:pt x="879274" y="155600"/>
                  </a:lnTo>
                  <a:lnTo>
                    <a:pt x="838525" y="176118"/>
                  </a:lnTo>
                  <a:lnTo>
                    <a:pt x="798468" y="197783"/>
                  </a:lnTo>
                  <a:lnTo>
                    <a:pt x="759126" y="220571"/>
                  </a:lnTo>
                  <a:lnTo>
                    <a:pt x="720521" y="244463"/>
                  </a:lnTo>
                  <a:lnTo>
                    <a:pt x="682673" y="269436"/>
                  </a:lnTo>
                  <a:lnTo>
                    <a:pt x="645605" y="295469"/>
                  </a:lnTo>
                  <a:lnTo>
                    <a:pt x="609338" y="322540"/>
                  </a:lnTo>
                  <a:lnTo>
                    <a:pt x="573894" y="350627"/>
                  </a:lnTo>
                  <a:lnTo>
                    <a:pt x="539294" y="379710"/>
                  </a:lnTo>
                  <a:lnTo>
                    <a:pt x="505559" y="409766"/>
                  </a:lnTo>
                  <a:lnTo>
                    <a:pt x="472712" y="440774"/>
                  </a:lnTo>
                  <a:lnTo>
                    <a:pt x="440774" y="472712"/>
                  </a:lnTo>
                  <a:lnTo>
                    <a:pt x="409766" y="505559"/>
                  </a:lnTo>
                  <a:lnTo>
                    <a:pt x="379710" y="539294"/>
                  </a:lnTo>
                  <a:lnTo>
                    <a:pt x="350627" y="573894"/>
                  </a:lnTo>
                  <a:lnTo>
                    <a:pt x="322540" y="609338"/>
                  </a:lnTo>
                  <a:lnTo>
                    <a:pt x="295469" y="645605"/>
                  </a:lnTo>
                  <a:lnTo>
                    <a:pt x="269436" y="682673"/>
                  </a:lnTo>
                  <a:lnTo>
                    <a:pt x="244463" y="720521"/>
                  </a:lnTo>
                  <a:lnTo>
                    <a:pt x="220571" y="759126"/>
                  </a:lnTo>
                  <a:lnTo>
                    <a:pt x="197783" y="798468"/>
                  </a:lnTo>
                  <a:lnTo>
                    <a:pt x="176118" y="838525"/>
                  </a:lnTo>
                  <a:lnTo>
                    <a:pt x="155600" y="879274"/>
                  </a:lnTo>
                  <a:lnTo>
                    <a:pt x="136249" y="920696"/>
                  </a:lnTo>
                  <a:lnTo>
                    <a:pt x="118087" y="962768"/>
                  </a:lnTo>
                  <a:lnTo>
                    <a:pt x="101136" y="1005468"/>
                  </a:lnTo>
                  <a:lnTo>
                    <a:pt x="85417" y="1048775"/>
                  </a:lnTo>
                  <a:lnTo>
                    <a:pt x="70952" y="1092668"/>
                  </a:lnTo>
                  <a:lnTo>
                    <a:pt x="57762" y="1137124"/>
                  </a:lnTo>
                  <a:lnTo>
                    <a:pt x="45869" y="1182123"/>
                  </a:lnTo>
                  <a:lnTo>
                    <a:pt x="35294" y="1227643"/>
                  </a:lnTo>
                  <a:lnTo>
                    <a:pt x="26060" y="1273662"/>
                  </a:lnTo>
                  <a:lnTo>
                    <a:pt x="18187" y="1320158"/>
                  </a:lnTo>
                  <a:lnTo>
                    <a:pt x="11697" y="1367111"/>
                  </a:lnTo>
                  <a:lnTo>
                    <a:pt x="6612" y="1414498"/>
                  </a:lnTo>
                  <a:lnTo>
                    <a:pt x="2953" y="1462298"/>
                  </a:lnTo>
                  <a:lnTo>
                    <a:pt x="741" y="1510490"/>
                  </a:lnTo>
                  <a:lnTo>
                    <a:pt x="0" y="1559052"/>
                  </a:lnTo>
                  <a:lnTo>
                    <a:pt x="741" y="1607613"/>
                  </a:lnTo>
                  <a:lnTo>
                    <a:pt x="2953" y="1655805"/>
                  </a:lnTo>
                  <a:lnTo>
                    <a:pt x="6612" y="1703605"/>
                  </a:lnTo>
                  <a:lnTo>
                    <a:pt x="11697" y="1750992"/>
                  </a:lnTo>
                  <a:lnTo>
                    <a:pt x="18187" y="1797945"/>
                  </a:lnTo>
                  <a:lnTo>
                    <a:pt x="26060" y="1844441"/>
                  </a:lnTo>
                  <a:lnTo>
                    <a:pt x="35294" y="1890460"/>
                  </a:lnTo>
                  <a:lnTo>
                    <a:pt x="45869" y="1935980"/>
                  </a:lnTo>
                  <a:lnTo>
                    <a:pt x="57762" y="1980979"/>
                  </a:lnTo>
                  <a:lnTo>
                    <a:pt x="70952" y="2025435"/>
                  </a:lnTo>
                  <a:lnTo>
                    <a:pt x="85417" y="2069328"/>
                  </a:lnTo>
                  <a:lnTo>
                    <a:pt x="101136" y="2112635"/>
                  </a:lnTo>
                  <a:lnTo>
                    <a:pt x="118087" y="2155335"/>
                  </a:lnTo>
                  <a:lnTo>
                    <a:pt x="136249" y="2197407"/>
                  </a:lnTo>
                  <a:lnTo>
                    <a:pt x="155600" y="2238829"/>
                  </a:lnTo>
                  <a:lnTo>
                    <a:pt x="176118" y="2279578"/>
                  </a:lnTo>
                  <a:lnTo>
                    <a:pt x="197783" y="2319635"/>
                  </a:lnTo>
                  <a:lnTo>
                    <a:pt x="220571" y="2358977"/>
                  </a:lnTo>
                  <a:lnTo>
                    <a:pt x="244463" y="2397582"/>
                  </a:lnTo>
                  <a:lnTo>
                    <a:pt x="269436" y="2435430"/>
                  </a:lnTo>
                  <a:lnTo>
                    <a:pt x="295469" y="2472498"/>
                  </a:lnTo>
                  <a:lnTo>
                    <a:pt x="322540" y="2508765"/>
                  </a:lnTo>
                  <a:lnTo>
                    <a:pt x="350627" y="2544209"/>
                  </a:lnTo>
                  <a:lnTo>
                    <a:pt x="379710" y="2578809"/>
                  </a:lnTo>
                  <a:lnTo>
                    <a:pt x="409766" y="2612544"/>
                  </a:lnTo>
                  <a:lnTo>
                    <a:pt x="440774" y="2645391"/>
                  </a:lnTo>
                  <a:lnTo>
                    <a:pt x="472712" y="2677329"/>
                  </a:lnTo>
                  <a:lnTo>
                    <a:pt x="505559" y="2708337"/>
                  </a:lnTo>
                  <a:lnTo>
                    <a:pt x="539294" y="2738393"/>
                  </a:lnTo>
                  <a:lnTo>
                    <a:pt x="573894" y="2767476"/>
                  </a:lnTo>
                  <a:lnTo>
                    <a:pt x="609338" y="2795563"/>
                  </a:lnTo>
                  <a:lnTo>
                    <a:pt x="645605" y="2822634"/>
                  </a:lnTo>
                  <a:lnTo>
                    <a:pt x="682673" y="2848667"/>
                  </a:lnTo>
                  <a:lnTo>
                    <a:pt x="720521" y="2873640"/>
                  </a:lnTo>
                  <a:lnTo>
                    <a:pt x="759126" y="2897532"/>
                  </a:lnTo>
                  <a:lnTo>
                    <a:pt x="798468" y="2920320"/>
                  </a:lnTo>
                  <a:lnTo>
                    <a:pt x="838525" y="2941985"/>
                  </a:lnTo>
                  <a:lnTo>
                    <a:pt x="879274" y="2962503"/>
                  </a:lnTo>
                  <a:lnTo>
                    <a:pt x="920696" y="2981854"/>
                  </a:lnTo>
                  <a:lnTo>
                    <a:pt x="962768" y="3000016"/>
                  </a:lnTo>
                  <a:lnTo>
                    <a:pt x="1005468" y="3016967"/>
                  </a:lnTo>
                  <a:lnTo>
                    <a:pt x="1048775" y="3032686"/>
                  </a:lnTo>
                  <a:lnTo>
                    <a:pt x="1092668" y="3047151"/>
                  </a:lnTo>
                  <a:lnTo>
                    <a:pt x="1137124" y="3060341"/>
                  </a:lnTo>
                  <a:lnTo>
                    <a:pt x="1182123" y="3072234"/>
                  </a:lnTo>
                  <a:lnTo>
                    <a:pt x="1227643" y="3082809"/>
                  </a:lnTo>
                  <a:lnTo>
                    <a:pt x="1273662" y="3092043"/>
                  </a:lnTo>
                  <a:lnTo>
                    <a:pt x="1320158" y="3099916"/>
                  </a:lnTo>
                  <a:lnTo>
                    <a:pt x="1367111" y="3106406"/>
                  </a:lnTo>
                  <a:lnTo>
                    <a:pt x="1414498" y="3111491"/>
                  </a:lnTo>
                  <a:lnTo>
                    <a:pt x="1462298" y="3115150"/>
                  </a:lnTo>
                  <a:lnTo>
                    <a:pt x="1510490" y="3117362"/>
                  </a:lnTo>
                  <a:lnTo>
                    <a:pt x="1559052" y="3118104"/>
                  </a:lnTo>
                  <a:lnTo>
                    <a:pt x="1607613" y="3117362"/>
                  </a:lnTo>
                  <a:lnTo>
                    <a:pt x="1655805" y="3115150"/>
                  </a:lnTo>
                  <a:lnTo>
                    <a:pt x="1703605" y="3111491"/>
                  </a:lnTo>
                  <a:lnTo>
                    <a:pt x="1750992" y="3106406"/>
                  </a:lnTo>
                  <a:lnTo>
                    <a:pt x="1797945" y="3099916"/>
                  </a:lnTo>
                  <a:lnTo>
                    <a:pt x="1844441" y="3092043"/>
                  </a:lnTo>
                  <a:lnTo>
                    <a:pt x="1890460" y="3082809"/>
                  </a:lnTo>
                  <a:lnTo>
                    <a:pt x="1935980" y="3072234"/>
                  </a:lnTo>
                  <a:lnTo>
                    <a:pt x="1980979" y="3060341"/>
                  </a:lnTo>
                  <a:lnTo>
                    <a:pt x="2025435" y="3047151"/>
                  </a:lnTo>
                  <a:lnTo>
                    <a:pt x="2069328" y="3032686"/>
                  </a:lnTo>
                  <a:lnTo>
                    <a:pt x="2112635" y="3016967"/>
                  </a:lnTo>
                  <a:lnTo>
                    <a:pt x="2155335" y="3000016"/>
                  </a:lnTo>
                  <a:lnTo>
                    <a:pt x="2197407" y="2981854"/>
                  </a:lnTo>
                  <a:lnTo>
                    <a:pt x="2238829" y="2962503"/>
                  </a:lnTo>
                  <a:lnTo>
                    <a:pt x="2279578" y="2941985"/>
                  </a:lnTo>
                  <a:lnTo>
                    <a:pt x="2319635" y="2920320"/>
                  </a:lnTo>
                  <a:lnTo>
                    <a:pt x="2358977" y="2897532"/>
                  </a:lnTo>
                  <a:lnTo>
                    <a:pt x="2397582" y="2873640"/>
                  </a:lnTo>
                  <a:lnTo>
                    <a:pt x="2435430" y="2848667"/>
                  </a:lnTo>
                  <a:lnTo>
                    <a:pt x="2472498" y="2822634"/>
                  </a:lnTo>
                  <a:lnTo>
                    <a:pt x="2508765" y="2795563"/>
                  </a:lnTo>
                  <a:lnTo>
                    <a:pt x="2544209" y="2767476"/>
                  </a:lnTo>
                  <a:lnTo>
                    <a:pt x="2578809" y="2738393"/>
                  </a:lnTo>
                  <a:lnTo>
                    <a:pt x="2612544" y="2708337"/>
                  </a:lnTo>
                  <a:lnTo>
                    <a:pt x="2645391" y="2677329"/>
                  </a:lnTo>
                  <a:lnTo>
                    <a:pt x="2677329" y="2645391"/>
                  </a:lnTo>
                  <a:lnTo>
                    <a:pt x="2708337" y="2612544"/>
                  </a:lnTo>
                  <a:lnTo>
                    <a:pt x="2738393" y="2578809"/>
                  </a:lnTo>
                  <a:lnTo>
                    <a:pt x="2767476" y="2544209"/>
                  </a:lnTo>
                  <a:lnTo>
                    <a:pt x="2795563" y="2508765"/>
                  </a:lnTo>
                  <a:lnTo>
                    <a:pt x="2822634" y="2472498"/>
                  </a:lnTo>
                  <a:lnTo>
                    <a:pt x="2848667" y="2435430"/>
                  </a:lnTo>
                  <a:lnTo>
                    <a:pt x="2873640" y="2397582"/>
                  </a:lnTo>
                  <a:lnTo>
                    <a:pt x="2897532" y="2358977"/>
                  </a:lnTo>
                  <a:lnTo>
                    <a:pt x="2920320" y="2319635"/>
                  </a:lnTo>
                  <a:lnTo>
                    <a:pt x="2941985" y="2279578"/>
                  </a:lnTo>
                  <a:lnTo>
                    <a:pt x="2962503" y="2238829"/>
                  </a:lnTo>
                  <a:lnTo>
                    <a:pt x="2981854" y="2197407"/>
                  </a:lnTo>
                  <a:lnTo>
                    <a:pt x="3000016" y="2155335"/>
                  </a:lnTo>
                  <a:lnTo>
                    <a:pt x="3016967" y="2112635"/>
                  </a:lnTo>
                  <a:lnTo>
                    <a:pt x="3032686" y="2069328"/>
                  </a:lnTo>
                  <a:lnTo>
                    <a:pt x="3047151" y="2025435"/>
                  </a:lnTo>
                  <a:lnTo>
                    <a:pt x="3060341" y="1980979"/>
                  </a:lnTo>
                  <a:lnTo>
                    <a:pt x="3072234" y="1935980"/>
                  </a:lnTo>
                  <a:lnTo>
                    <a:pt x="3082809" y="1890460"/>
                  </a:lnTo>
                  <a:lnTo>
                    <a:pt x="3092043" y="1844441"/>
                  </a:lnTo>
                  <a:lnTo>
                    <a:pt x="3099916" y="1797945"/>
                  </a:lnTo>
                  <a:lnTo>
                    <a:pt x="3106406" y="1750992"/>
                  </a:lnTo>
                  <a:lnTo>
                    <a:pt x="3111491" y="1703605"/>
                  </a:lnTo>
                  <a:lnTo>
                    <a:pt x="3115150" y="1655805"/>
                  </a:lnTo>
                  <a:lnTo>
                    <a:pt x="3117362" y="1607613"/>
                  </a:lnTo>
                  <a:lnTo>
                    <a:pt x="3118104" y="1559052"/>
                  </a:lnTo>
                  <a:lnTo>
                    <a:pt x="3117362" y="1510490"/>
                  </a:lnTo>
                  <a:lnTo>
                    <a:pt x="3115150" y="1462298"/>
                  </a:lnTo>
                  <a:lnTo>
                    <a:pt x="3111491" y="1414498"/>
                  </a:lnTo>
                  <a:lnTo>
                    <a:pt x="3106406" y="1367111"/>
                  </a:lnTo>
                  <a:lnTo>
                    <a:pt x="3099916" y="1320158"/>
                  </a:lnTo>
                  <a:lnTo>
                    <a:pt x="3092043" y="1273662"/>
                  </a:lnTo>
                  <a:lnTo>
                    <a:pt x="3082809" y="1227643"/>
                  </a:lnTo>
                  <a:lnTo>
                    <a:pt x="3072234" y="1182123"/>
                  </a:lnTo>
                  <a:lnTo>
                    <a:pt x="3060341" y="1137124"/>
                  </a:lnTo>
                  <a:lnTo>
                    <a:pt x="3047151" y="1092668"/>
                  </a:lnTo>
                  <a:lnTo>
                    <a:pt x="3032686" y="1048775"/>
                  </a:lnTo>
                  <a:lnTo>
                    <a:pt x="3016967" y="1005468"/>
                  </a:lnTo>
                  <a:lnTo>
                    <a:pt x="3000016" y="962768"/>
                  </a:lnTo>
                  <a:lnTo>
                    <a:pt x="2981854" y="920696"/>
                  </a:lnTo>
                  <a:lnTo>
                    <a:pt x="2962503" y="879274"/>
                  </a:lnTo>
                  <a:lnTo>
                    <a:pt x="2941985" y="838525"/>
                  </a:lnTo>
                  <a:lnTo>
                    <a:pt x="2920320" y="798468"/>
                  </a:lnTo>
                  <a:lnTo>
                    <a:pt x="2897532" y="759126"/>
                  </a:lnTo>
                  <a:lnTo>
                    <a:pt x="2873640" y="720521"/>
                  </a:lnTo>
                  <a:lnTo>
                    <a:pt x="2848667" y="682673"/>
                  </a:lnTo>
                  <a:lnTo>
                    <a:pt x="2822634" y="645605"/>
                  </a:lnTo>
                  <a:lnTo>
                    <a:pt x="2795563" y="609338"/>
                  </a:lnTo>
                  <a:lnTo>
                    <a:pt x="2767476" y="573894"/>
                  </a:lnTo>
                  <a:lnTo>
                    <a:pt x="2738393" y="539294"/>
                  </a:lnTo>
                  <a:lnTo>
                    <a:pt x="2708337" y="505559"/>
                  </a:lnTo>
                  <a:lnTo>
                    <a:pt x="2677329" y="472712"/>
                  </a:lnTo>
                  <a:lnTo>
                    <a:pt x="2645391" y="440774"/>
                  </a:lnTo>
                  <a:lnTo>
                    <a:pt x="2612544" y="409766"/>
                  </a:lnTo>
                  <a:lnTo>
                    <a:pt x="2578809" y="379710"/>
                  </a:lnTo>
                  <a:lnTo>
                    <a:pt x="2544209" y="350627"/>
                  </a:lnTo>
                  <a:lnTo>
                    <a:pt x="2508765" y="322540"/>
                  </a:lnTo>
                  <a:lnTo>
                    <a:pt x="2472498" y="295469"/>
                  </a:lnTo>
                  <a:lnTo>
                    <a:pt x="2435430" y="269436"/>
                  </a:lnTo>
                  <a:lnTo>
                    <a:pt x="2397582" y="244463"/>
                  </a:lnTo>
                  <a:lnTo>
                    <a:pt x="2358977" y="220571"/>
                  </a:lnTo>
                  <a:lnTo>
                    <a:pt x="2319635" y="197783"/>
                  </a:lnTo>
                  <a:lnTo>
                    <a:pt x="2279578" y="176118"/>
                  </a:lnTo>
                  <a:lnTo>
                    <a:pt x="2238829" y="155600"/>
                  </a:lnTo>
                  <a:lnTo>
                    <a:pt x="2197407" y="136249"/>
                  </a:lnTo>
                  <a:lnTo>
                    <a:pt x="2155335" y="118087"/>
                  </a:lnTo>
                  <a:lnTo>
                    <a:pt x="2112635" y="101136"/>
                  </a:lnTo>
                  <a:lnTo>
                    <a:pt x="2069328" y="85417"/>
                  </a:lnTo>
                  <a:lnTo>
                    <a:pt x="2025435" y="70952"/>
                  </a:lnTo>
                  <a:lnTo>
                    <a:pt x="1980979" y="57762"/>
                  </a:lnTo>
                  <a:lnTo>
                    <a:pt x="1935980" y="45869"/>
                  </a:lnTo>
                  <a:lnTo>
                    <a:pt x="1890460" y="35294"/>
                  </a:lnTo>
                  <a:lnTo>
                    <a:pt x="1844441" y="26060"/>
                  </a:lnTo>
                  <a:lnTo>
                    <a:pt x="1797945" y="18187"/>
                  </a:lnTo>
                  <a:lnTo>
                    <a:pt x="1750992" y="11697"/>
                  </a:lnTo>
                  <a:lnTo>
                    <a:pt x="1703605" y="6612"/>
                  </a:lnTo>
                  <a:lnTo>
                    <a:pt x="1655805" y="2953"/>
                  </a:lnTo>
                  <a:lnTo>
                    <a:pt x="1607613" y="741"/>
                  </a:lnTo>
                  <a:lnTo>
                    <a:pt x="1559052" y="0"/>
                  </a:lnTo>
                  <a:close/>
                </a:path>
              </a:pathLst>
            </a:custGeom>
            <a:solidFill>
              <a:srgbClr val="FFFFFF">
                <a:alpha val="79998"/>
              </a:srgbClr>
            </a:solidFill>
          </p:spPr>
          <p:txBody>
            <a:bodyPr wrap="square" lIns="0" tIns="0" rIns="0" bIns="0" rtlCol="0"/>
            <a:lstStyle/>
            <a:p>
              <a:endParaRPr/>
            </a:p>
          </p:txBody>
        </p:sp>
        <p:pic>
          <p:nvPicPr>
            <p:cNvPr id="7" name="object 7"/>
            <p:cNvPicPr/>
            <p:nvPr/>
          </p:nvPicPr>
          <p:blipFill>
            <a:blip r:embed="rId2" cstate="print"/>
            <a:stretch>
              <a:fillRect/>
            </a:stretch>
          </p:blipFill>
          <p:spPr>
            <a:xfrm>
              <a:off x="3558539" y="2660904"/>
              <a:ext cx="2788919" cy="2788920"/>
            </a:xfrm>
            <a:prstGeom prst="rect">
              <a:avLst/>
            </a:prstGeom>
          </p:spPr>
        </p:pic>
        <p:pic>
          <p:nvPicPr>
            <p:cNvPr id="8" name="object 8"/>
            <p:cNvPicPr/>
            <p:nvPr/>
          </p:nvPicPr>
          <p:blipFill>
            <a:blip r:embed="rId3" cstate="print"/>
            <a:stretch>
              <a:fillRect/>
            </a:stretch>
          </p:blipFill>
          <p:spPr>
            <a:xfrm>
              <a:off x="0" y="0"/>
              <a:ext cx="3968496" cy="3383279"/>
            </a:xfrm>
            <a:prstGeom prst="rect">
              <a:avLst/>
            </a:prstGeom>
          </p:spPr>
        </p:pic>
        <p:pic>
          <p:nvPicPr>
            <p:cNvPr id="9" name="object 9"/>
            <p:cNvPicPr/>
            <p:nvPr/>
          </p:nvPicPr>
          <p:blipFill>
            <a:blip r:embed="rId4" cstate="print"/>
            <a:stretch>
              <a:fillRect/>
            </a:stretch>
          </p:blipFill>
          <p:spPr>
            <a:xfrm>
              <a:off x="4572" y="4006596"/>
              <a:ext cx="3154679" cy="2851401"/>
            </a:xfrm>
            <a:prstGeom prst="rect">
              <a:avLst/>
            </a:prstGeom>
          </p:spPr>
        </p:pic>
      </p:grpSp>
      <p:sp>
        <p:nvSpPr>
          <p:cNvPr id="10" name="object 10"/>
          <p:cNvSpPr txBox="1">
            <a:spLocks noGrp="1"/>
          </p:cNvSpPr>
          <p:nvPr>
            <p:ph type="title"/>
          </p:nvPr>
        </p:nvSpPr>
        <p:spPr>
          <a:xfrm>
            <a:off x="6664579" y="689961"/>
            <a:ext cx="1639570" cy="837565"/>
          </a:xfrm>
          <a:prstGeom prst="rect">
            <a:avLst/>
          </a:prstGeom>
        </p:spPr>
        <p:txBody>
          <a:bodyPr vert="horz" wrap="square" lIns="0" tIns="52705" rIns="0" bIns="0" rtlCol="0">
            <a:spAutoFit/>
          </a:bodyPr>
          <a:lstStyle/>
          <a:p>
            <a:pPr marL="12700">
              <a:lnSpc>
                <a:spcPct val="100000"/>
              </a:lnSpc>
              <a:spcBef>
                <a:spcPts val="415"/>
              </a:spcBef>
            </a:pPr>
            <a:r>
              <a:rPr spc="-10">
                <a:solidFill>
                  <a:srgbClr val="FFFFFF"/>
                </a:solidFill>
              </a:rPr>
              <a:t>Belgium</a:t>
            </a:r>
          </a:p>
          <a:p>
            <a:pPr marL="12700">
              <a:lnSpc>
                <a:spcPct val="100000"/>
              </a:lnSpc>
              <a:spcBef>
                <a:spcPts val="315"/>
              </a:spcBef>
            </a:pPr>
            <a:r>
              <a:rPr b="0">
                <a:solidFill>
                  <a:srgbClr val="FFFFFF"/>
                </a:solidFill>
                <a:latin typeface="Calibri"/>
                <a:cs typeface="Calibri"/>
              </a:rPr>
              <a:t>Guy</a:t>
            </a:r>
            <a:r>
              <a:rPr b="0" spc="-40">
                <a:solidFill>
                  <a:srgbClr val="FFFFFF"/>
                </a:solidFill>
                <a:latin typeface="Calibri"/>
                <a:cs typeface="Calibri"/>
              </a:rPr>
              <a:t> </a:t>
            </a:r>
            <a:r>
              <a:rPr b="0" spc="-10">
                <a:solidFill>
                  <a:srgbClr val="FFFFFF"/>
                </a:solidFill>
                <a:latin typeface="Calibri"/>
                <a:cs typeface="Calibri"/>
              </a:rPr>
              <a:t>LOURTIE</a:t>
            </a:r>
          </a:p>
        </p:txBody>
      </p:sp>
      <p:pic>
        <p:nvPicPr>
          <p:cNvPr id="11" name="object 11"/>
          <p:cNvPicPr/>
          <p:nvPr/>
        </p:nvPicPr>
        <p:blipFill>
          <a:blip r:embed="rId5" cstate="print"/>
          <a:stretch>
            <a:fillRect/>
          </a:stretch>
        </p:blipFill>
        <p:spPr>
          <a:xfrm>
            <a:off x="6719316" y="2538983"/>
            <a:ext cx="1958339" cy="2936748"/>
          </a:xfrm>
          <a:prstGeom prst="rect">
            <a:avLst/>
          </a:prstGeom>
        </p:spPr>
      </p:pic>
      <p:sp>
        <p:nvSpPr>
          <p:cNvPr id="12" name="object 12"/>
          <p:cNvSpPr txBox="1"/>
          <p:nvPr/>
        </p:nvSpPr>
        <p:spPr>
          <a:xfrm>
            <a:off x="8917685" y="325881"/>
            <a:ext cx="3076575" cy="6122670"/>
          </a:xfrm>
          <a:prstGeom prst="rect">
            <a:avLst/>
          </a:prstGeom>
        </p:spPr>
        <p:txBody>
          <a:bodyPr vert="horz" wrap="square" lIns="0" tIns="12065" rIns="0" bIns="0" rtlCol="0">
            <a:spAutoFit/>
          </a:bodyPr>
          <a:lstStyle/>
          <a:p>
            <a:pPr marL="12700" marR="5080">
              <a:lnSpc>
                <a:spcPct val="100000"/>
              </a:lnSpc>
              <a:spcBef>
                <a:spcPts val="95"/>
              </a:spcBef>
            </a:pPr>
            <a:r>
              <a:rPr sz="1600">
                <a:solidFill>
                  <a:srgbClr val="FFFFFF"/>
                </a:solidFill>
                <a:latin typeface="Calibri"/>
                <a:cs typeface="Calibri"/>
              </a:rPr>
              <a:t>Guy</a:t>
            </a:r>
            <a:r>
              <a:rPr sz="1600" spc="-25">
                <a:solidFill>
                  <a:srgbClr val="FFFFFF"/>
                </a:solidFill>
                <a:latin typeface="Calibri"/>
                <a:cs typeface="Calibri"/>
              </a:rPr>
              <a:t> </a:t>
            </a:r>
            <a:r>
              <a:rPr sz="1600">
                <a:solidFill>
                  <a:srgbClr val="FFFFFF"/>
                </a:solidFill>
                <a:latin typeface="Calibri"/>
                <a:cs typeface="Calibri"/>
              </a:rPr>
              <a:t>Lourtie</a:t>
            </a:r>
            <a:r>
              <a:rPr sz="1600" spc="-25">
                <a:solidFill>
                  <a:srgbClr val="FFFFFF"/>
                </a:solidFill>
                <a:latin typeface="Calibri"/>
                <a:cs typeface="Calibri"/>
              </a:rPr>
              <a:t> </a:t>
            </a:r>
            <a:r>
              <a:rPr sz="1600">
                <a:solidFill>
                  <a:srgbClr val="FFFFFF"/>
                </a:solidFill>
                <a:latin typeface="Calibri"/>
                <a:cs typeface="Calibri"/>
              </a:rPr>
              <a:t>is</a:t>
            </a:r>
            <a:r>
              <a:rPr sz="1600" spc="-30">
                <a:solidFill>
                  <a:srgbClr val="FFFFFF"/>
                </a:solidFill>
                <a:latin typeface="Calibri"/>
                <a:cs typeface="Calibri"/>
              </a:rPr>
              <a:t> </a:t>
            </a:r>
            <a:r>
              <a:rPr sz="1600" spc="-10">
                <a:solidFill>
                  <a:srgbClr val="FFFFFF"/>
                </a:solidFill>
                <a:latin typeface="Calibri"/>
                <a:cs typeface="Calibri"/>
              </a:rPr>
              <a:t>graduated</a:t>
            </a:r>
            <a:r>
              <a:rPr sz="1600" spc="-40">
                <a:solidFill>
                  <a:srgbClr val="FFFFFF"/>
                </a:solidFill>
                <a:latin typeface="Calibri"/>
                <a:cs typeface="Calibri"/>
              </a:rPr>
              <a:t> </a:t>
            </a:r>
            <a:r>
              <a:rPr sz="1600">
                <a:solidFill>
                  <a:srgbClr val="FFFFFF"/>
                </a:solidFill>
                <a:latin typeface="Calibri"/>
                <a:cs typeface="Calibri"/>
              </a:rPr>
              <a:t>Master</a:t>
            </a:r>
            <a:r>
              <a:rPr sz="1600" spc="-35">
                <a:solidFill>
                  <a:srgbClr val="FFFFFF"/>
                </a:solidFill>
                <a:latin typeface="Calibri"/>
                <a:cs typeface="Calibri"/>
              </a:rPr>
              <a:t> </a:t>
            </a:r>
            <a:r>
              <a:rPr sz="1600" spc="-25">
                <a:solidFill>
                  <a:srgbClr val="FFFFFF"/>
                </a:solidFill>
                <a:latin typeface="Calibri"/>
                <a:cs typeface="Calibri"/>
              </a:rPr>
              <a:t>of </a:t>
            </a:r>
            <a:r>
              <a:rPr sz="1600">
                <a:solidFill>
                  <a:srgbClr val="FFFFFF"/>
                </a:solidFill>
                <a:latin typeface="Calibri"/>
                <a:cs typeface="Calibri"/>
              </a:rPr>
              <a:t>engineering</a:t>
            </a:r>
            <a:r>
              <a:rPr sz="1600" spc="-45">
                <a:solidFill>
                  <a:srgbClr val="FFFFFF"/>
                </a:solidFill>
                <a:latin typeface="Calibri"/>
                <a:cs typeface="Calibri"/>
              </a:rPr>
              <a:t> </a:t>
            </a:r>
            <a:r>
              <a:rPr sz="1600">
                <a:solidFill>
                  <a:srgbClr val="FFFFFF"/>
                </a:solidFill>
                <a:latin typeface="Calibri"/>
                <a:cs typeface="Calibri"/>
              </a:rPr>
              <a:t>in</a:t>
            </a:r>
            <a:r>
              <a:rPr sz="1600" spc="-60">
                <a:solidFill>
                  <a:srgbClr val="FFFFFF"/>
                </a:solidFill>
                <a:latin typeface="Calibri"/>
                <a:cs typeface="Calibri"/>
              </a:rPr>
              <a:t> </a:t>
            </a:r>
            <a:r>
              <a:rPr sz="1600">
                <a:solidFill>
                  <a:srgbClr val="FFFFFF"/>
                </a:solidFill>
                <a:latin typeface="Calibri"/>
                <a:cs typeface="Calibri"/>
              </a:rPr>
              <a:t>electrical</a:t>
            </a:r>
            <a:r>
              <a:rPr sz="1600" spc="-40">
                <a:solidFill>
                  <a:srgbClr val="FFFFFF"/>
                </a:solidFill>
                <a:latin typeface="Calibri"/>
                <a:cs typeface="Calibri"/>
              </a:rPr>
              <a:t> </a:t>
            </a:r>
            <a:r>
              <a:rPr sz="1600" spc="-10">
                <a:solidFill>
                  <a:srgbClr val="FFFFFF"/>
                </a:solidFill>
                <a:latin typeface="Calibri"/>
                <a:cs typeface="Calibri"/>
              </a:rPr>
              <a:t>engineering </a:t>
            </a:r>
            <a:r>
              <a:rPr sz="1600">
                <a:solidFill>
                  <a:srgbClr val="FFFFFF"/>
                </a:solidFill>
                <a:latin typeface="Calibri"/>
                <a:cs typeface="Calibri"/>
              </a:rPr>
              <a:t>from</a:t>
            </a:r>
            <a:r>
              <a:rPr sz="1600" spc="-20">
                <a:solidFill>
                  <a:srgbClr val="FFFFFF"/>
                </a:solidFill>
                <a:latin typeface="Calibri"/>
                <a:cs typeface="Calibri"/>
              </a:rPr>
              <a:t> </a:t>
            </a:r>
            <a:r>
              <a:rPr sz="1600">
                <a:solidFill>
                  <a:srgbClr val="FFFFFF"/>
                </a:solidFill>
                <a:latin typeface="Calibri"/>
                <a:cs typeface="Calibri"/>
              </a:rPr>
              <a:t>the</a:t>
            </a:r>
            <a:r>
              <a:rPr sz="1600" spc="-35">
                <a:solidFill>
                  <a:srgbClr val="FFFFFF"/>
                </a:solidFill>
                <a:latin typeface="Calibri"/>
                <a:cs typeface="Calibri"/>
              </a:rPr>
              <a:t> </a:t>
            </a:r>
            <a:r>
              <a:rPr sz="1600" spc="-10">
                <a:solidFill>
                  <a:srgbClr val="FFFFFF"/>
                </a:solidFill>
                <a:latin typeface="Calibri"/>
                <a:cs typeface="Calibri"/>
              </a:rPr>
              <a:t>University</a:t>
            </a:r>
            <a:r>
              <a:rPr sz="1600" spc="-25">
                <a:solidFill>
                  <a:srgbClr val="FFFFFF"/>
                </a:solidFill>
                <a:latin typeface="Calibri"/>
                <a:cs typeface="Calibri"/>
              </a:rPr>
              <a:t> </a:t>
            </a:r>
            <a:r>
              <a:rPr sz="1600">
                <a:solidFill>
                  <a:srgbClr val="FFFFFF"/>
                </a:solidFill>
                <a:latin typeface="Calibri"/>
                <a:cs typeface="Calibri"/>
              </a:rPr>
              <a:t>of</a:t>
            </a:r>
            <a:r>
              <a:rPr sz="1600" spc="-35">
                <a:solidFill>
                  <a:srgbClr val="FFFFFF"/>
                </a:solidFill>
                <a:latin typeface="Calibri"/>
                <a:cs typeface="Calibri"/>
              </a:rPr>
              <a:t> </a:t>
            </a:r>
            <a:r>
              <a:rPr sz="1600">
                <a:solidFill>
                  <a:srgbClr val="FFFFFF"/>
                </a:solidFill>
                <a:latin typeface="Calibri"/>
                <a:cs typeface="Calibri"/>
              </a:rPr>
              <a:t>Liège,</a:t>
            </a:r>
            <a:r>
              <a:rPr sz="1600" spc="-30">
                <a:solidFill>
                  <a:srgbClr val="FFFFFF"/>
                </a:solidFill>
                <a:latin typeface="Calibri"/>
                <a:cs typeface="Calibri"/>
              </a:rPr>
              <a:t> </a:t>
            </a:r>
            <a:r>
              <a:rPr sz="1600" spc="-10">
                <a:solidFill>
                  <a:srgbClr val="FFFFFF"/>
                </a:solidFill>
                <a:latin typeface="Calibri"/>
                <a:cs typeface="Calibri"/>
              </a:rPr>
              <a:t>Belgium </a:t>
            </a:r>
            <a:r>
              <a:rPr sz="1600">
                <a:solidFill>
                  <a:srgbClr val="FFFFFF"/>
                </a:solidFill>
                <a:latin typeface="Calibri"/>
                <a:cs typeface="Calibri"/>
              </a:rPr>
              <a:t>(1995).</a:t>
            </a:r>
            <a:r>
              <a:rPr sz="1600" spc="-20">
                <a:solidFill>
                  <a:srgbClr val="FFFFFF"/>
                </a:solidFill>
                <a:latin typeface="Calibri"/>
                <a:cs typeface="Calibri"/>
              </a:rPr>
              <a:t> </a:t>
            </a:r>
            <a:r>
              <a:rPr sz="1600">
                <a:solidFill>
                  <a:srgbClr val="FFFFFF"/>
                </a:solidFill>
                <a:latin typeface="Calibri"/>
                <a:cs typeface="Calibri"/>
              </a:rPr>
              <a:t>He</a:t>
            </a:r>
            <a:r>
              <a:rPr sz="1600" spc="-50">
                <a:solidFill>
                  <a:srgbClr val="FFFFFF"/>
                </a:solidFill>
                <a:latin typeface="Calibri"/>
                <a:cs typeface="Calibri"/>
              </a:rPr>
              <a:t> </a:t>
            </a:r>
            <a:r>
              <a:rPr sz="1600" spc="-10">
                <a:solidFill>
                  <a:srgbClr val="FFFFFF"/>
                </a:solidFill>
                <a:latin typeface="Calibri"/>
                <a:cs typeface="Calibri"/>
              </a:rPr>
              <a:t>worked</a:t>
            </a:r>
            <a:r>
              <a:rPr sz="1600" spc="-25">
                <a:solidFill>
                  <a:srgbClr val="FFFFFF"/>
                </a:solidFill>
                <a:latin typeface="Calibri"/>
                <a:cs typeface="Calibri"/>
              </a:rPr>
              <a:t> </a:t>
            </a:r>
            <a:r>
              <a:rPr sz="1600">
                <a:solidFill>
                  <a:srgbClr val="FFFFFF"/>
                </a:solidFill>
                <a:latin typeface="Calibri"/>
                <a:cs typeface="Calibri"/>
              </a:rPr>
              <a:t>from</a:t>
            </a:r>
            <a:r>
              <a:rPr sz="1600" spc="-35">
                <a:solidFill>
                  <a:srgbClr val="FFFFFF"/>
                </a:solidFill>
                <a:latin typeface="Calibri"/>
                <a:cs typeface="Calibri"/>
              </a:rPr>
              <a:t> </a:t>
            </a:r>
            <a:r>
              <a:rPr sz="1600">
                <a:solidFill>
                  <a:srgbClr val="FFFFFF"/>
                </a:solidFill>
                <a:latin typeface="Calibri"/>
                <a:cs typeface="Calibri"/>
              </a:rPr>
              <a:t>1997</a:t>
            </a:r>
            <a:r>
              <a:rPr sz="1600" spc="-35">
                <a:solidFill>
                  <a:srgbClr val="FFFFFF"/>
                </a:solidFill>
                <a:latin typeface="Calibri"/>
                <a:cs typeface="Calibri"/>
              </a:rPr>
              <a:t> </a:t>
            </a:r>
            <a:r>
              <a:rPr sz="1600" spc="-25">
                <a:solidFill>
                  <a:srgbClr val="FFFFFF"/>
                </a:solidFill>
                <a:latin typeface="Calibri"/>
                <a:cs typeface="Calibri"/>
              </a:rPr>
              <a:t>to </a:t>
            </a:r>
            <a:r>
              <a:rPr sz="1600">
                <a:solidFill>
                  <a:srgbClr val="FFFFFF"/>
                </a:solidFill>
                <a:latin typeface="Calibri"/>
                <a:cs typeface="Calibri"/>
              </a:rPr>
              <a:t>2009</a:t>
            </a:r>
            <a:r>
              <a:rPr sz="1600" spc="-15">
                <a:solidFill>
                  <a:srgbClr val="FFFFFF"/>
                </a:solidFill>
                <a:latin typeface="Calibri"/>
                <a:cs typeface="Calibri"/>
              </a:rPr>
              <a:t> </a:t>
            </a:r>
            <a:r>
              <a:rPr sz="1600">
                <a:solidFill>
                  <a:srgbClr val="FFFFFF"/>
                </a:solidFill>
                <a:latin typeface="Calibri"/>
                <a:cs typeface="Calibri"/>
              </a:rPr>
              <a:t>for</a:t>
            </a:r>
            <a:r>
              <a:rPr sz="1600" spc="-20">
                <a:solidFill>
                  <a:srgbClr val="FFFFFF"/>
                </a:solidFill>
                <a:latin typeface="Calibri"/>
                <a:cs typeface="Calibri"/>
              </a:rPr>
              <a:t> </a:t>
            </a:r>
            <a:r>
              <a:rPr sz="1600">
                <a:solidFill>
                  <a:srgbClr val="FFFFFF"/>
                </a:solidFill>
                <a:latin typeface="Calibri"/>
                <a:cs typeface="Calibri"/>
              </a:rPr>
              <a:t>the</a:t>
            </a:r>
            <a:r>
              <a:rPr sz="1600" spc="-40">
                <a:solidFill>
                  <a:srgbClr val="FFFFFF"/>
                </a:solidFill>
                <a:latin typeface="Calibri"/>
                <a:cs typeface="Calibri"/>
              </a:rPr>
              <a:t> </a:t>
            </a:r>
            <a:r>
              <a:rPr sz="1600">
                <a:solidFill>
                  <a:srgbClr val="FFFFFF"/>
                </a:solidFill>
                <a:latin typeface="Calibri"/>
                <a:cs typeface="Calibri"/>
              </a:rPr>
              <a:t>Belgian</a:t>
            </a:r>
            <a:r>
              <a:rPr sz="1600" spc="-45">
                <a:solidFill>
                  <a:srgbClr val="FFFFFF"/>
                </a:solidFill>
                <a:latin typeface="Calibri"/>
                <a:cs typeface="Calibri"/>
              </a:rPr>
              <a:t> </a:t>
            </a:r>
            <a:r>
              <a:rPr sz="1600">
                <a:solidFill>
                  <a:srgbClr val="FFFFFF"/>
                </a:solidFill>
                <a:latin typeface="Calibri"/>
                <a:cs typeface="Calibri"/>
              </a:rPr>
              <a:t>business</a:t>
            </a:r>
            <a:r>
              <a:rPr sz="1600" spc="-40">
                <a:solidFill>
                  <a:srgbClr val="FFFFFF"/>
                </a:solidFill>
                <a:latin typeface="Calibri"/>
                <a:cs typeface="Calibri"/>
              </a:rPr>
              <a:t> </a:t>
            </a:r>
            <a:r>
              <a:rPr sz="1600">
                <a:solidFill>
                  <a:srgbClr val="FFFFFF"/>
                </a:solidFill>
                <a:latin typeface="Calibri"/>
                <a:cs typeface="Calibri"/>
              </a:rPr>
              <a:t>unit</a:t>
            </a:r>
            <a:r>
              <a:rPr sz="1600" spc="-50">
                <a:solidFill>
                  <a:srgbClr val="FFFFFF"/>
                </a:solidFill>
                <a:latin typeface="Calibri"/>
                <a:cs typeface="Calibri"/>
              </a:rPr>
              <a:t> </a:t>
            </a:r>
            <a:r>
              <a:rPr sz="1600" spc="-25">
                <a:solidFill>
                  <a:srgbClr val="FFFFFF"/>
                </a:solidFill>
                <a:latin typeface="Calibri"/>
                <a:cs typeface="Calibri"/>
              </a:rPr>
              <a:t>of </a:t>
            </a:r>
            <a:r>
              <a:rPr sz="1600">
                <a:solidFill>
                  <a:srgbClr val="FFFFFF"/>
                </a:solidFill>
                <a:latin typeface="Calibri"/>
                <a:cs typeface="Calibri"/>
              </a:rPr>
              <a:t>SGS</a:t>
            </a:r>
            <a:r>
              <a:rPr sz="1600" spc="-60">
                <a:solidFill>
                  <a:srgbClr val="FFFFFF"/>
                </a:solidFill>
                <a:latin typeface="Calibri"/>
                <a:cs typeface="Calibri"/>
              </a:rPr>
              <a:t> </a:t>
            </a:r>
            <a:r>
              <a:rPr sz="1600">
                <a:solidFill>
                  <a:srgbClr val="FFFFFF"/>
                </a:solidFill>
                <a:latin typeface="Calibri"/>
                <a:cs typeface="Calibri"/>
              </a:rPr>
              <a:t>Group</a:t>
            </a:r>
            <a:r>
              <a:rPr sz="1600" spc="-40">
                <a:solidFill>
                  <a:srgbClr val="FFFFFF"/>
                </a:solidFill>
                <a:latin typeface="Calibri"/>
                <a:cs typeface="Calibri"/>
              </a:rPr>
              <a:t> </a:t>
            </a:r>
            <a:r>
              <a:rPr sz="1600">
                <a:solidFill>
                  <a:srgbClr val="FFFFFF"/>
                </a:solidFill>
                <a:latin typeface="Calibri"/>
                <a:cs typeface="Calibri"/>
              </a:rPr>
              <a:t>performing</a:t>
            </a:r>
            <a:r>
              <a:rPr sz="1600" spc="-40">
                <a:solidFill>
                  <a:srgbClr val="FFFFFF"/>
                </a:solidFill>
                <a:latin typeface="Calibri"/>
                <a:cs typeface="Calibri"/>
              </a:rPr>
              <a:t> </a:t>
            </a:r>
            <a:r>
              <a:rPr sz="1600">
                <a:solidFill>
                  <a:srgbClr val="FFFFFF"/>
                </a:solidFill>
                <a:latin typeface="Calibri"/>
                <a:cs typeface="Calibri"/>
              </a:rPr>
              <a:t>the</a:t>
            </a:r>
            <a:r>
              <a:rPr sz="1600" spc="-55">
                <a:solidFill>
                  <a:srgbClr val="FFFFFF"/>
                </a:solidFill>
                <a:latin typeface="Calibri"/>
                <a:cs typeface="Calibri"/>
              </a:rPr>
              <a:t> </a:t>
            </a:r>
            <a:r>
              <a:rPr sz="1600" spc="-10">
                <a:solidFill>
                  <a:srgbClr val="FFFFFF"/>
                </a:solidFill>
                <a:latin typeface="Calibri"/>
                <a:cs typeface="Calibri"/>
              </a:rPr>
              <a:t>safety </a:t>
            </a:r>
            <a:r>
              <a:rPr sz="1600">
                <a:solidFill>
                  <a:srgbClr val="FFFFFF"/>
                </a:solidFill>
                <a:latin typeface="Calibri"/>
                <a:cs typeface="Calibri"/>
              </a:rPr>
              <a:t>inspections</a:t>
            </a:r>
            <a:r>
              <a:rPr sz="1600" spc="-50">
                <a:solidFill>
                  <a:srgbClr val="FFFFFF"/>
                </a:solidFill>
                <a:latin typeface="Calibri"/>
                <a:cs typeface="Calibri"/>
              </a:rPr>
              <a:t> </a:t>
            </a:r>
            <a:r>
              <a:rPr sz="1600">
                <a:solidFill>
                  <a:srgbClr val="FFFFFF"/>
                </a:solidFill>
                <a:latin typeface="Calibri"/>
                <a:cs typeface="Calibri"/>
              </a:rPr>
              <a:t>of</a:t>
            </a:r>
            <a:r>
              <a:rPr sz="1600" spc="-50">
                <a:solidFill>
                  <a:srgbClr val="FFFFFF"/>
                </a:solidFill>
                <a:latin typeface="Calibri"/>
                <a:cs typeface="Calibri"/>
              </a:rPr>
              <a:t> </a:t>
            </a:r>
            <a:r>
              <a:rPr sz="1600">
                <a:solidFill>
                  <a:srgbClr val="FFFFFF"/>
                </a:solidFill>
                <a:latin typeface="Calibri"/>
                <a:cs typeface="Calibri"/>
              </a:rPr>
              <a:t>technical</a:t>
            </a:r>
            <a:r>
              <a:rPr sz="1600" spc="-50">
                <a:solidFill>
                  <a:srgbClr val="FFFFFF"/>
                </a:solidFill>
                <a:latin typeface="Calibri"/>
                <a:cs typeface="Calibri"/>
              </a:rPr>
              <a:t> </a:t>
            </a:r>
            <a:r>
              <a:rPr sz="1600" spc="-10">
                <a:solidFill>
                  <a:srgbClr val="FFFFFF"/>
                </a:solidFill>
                <a:latin typeface="Calibri"/>
                <a:cs typeface="Calibri"/>
              </a:rPr>
              <a:t>installations </a:t>
            </a:r>
            <a:r>
              <a:rPr sz="1600" spc="-20">
                <a:solidFill>
                  <a:srgbClr val="FFFFFF"/>
                </a:solidFill>
                <a:latin typeface="Calibri"/>
                <a:cs typeface="Calibri"/>
              </a:rPr>
              <a:t>(LV</a:t>
            </a:r>
            <a:r>
              <a:rPr sz="1600">
                <a:solidFill>
                  <a:srgbClr val="FFFFFF"/>
                </a:solidFill>
                <a:latin typeface="Calibri"/>
                <a:cs typeface="Calibri"/>
              </a:rPr>
              <a:t> and</a:t>
            </a:r>
            <a:r>
              <a:rPr sz="1600" spc="-35">
                <a:solidFill>
                  <a:srgbClr val="FFFFFF"/>
                </a:solidFill>
                <a:latin typeface="Calibri"/>
                <a:cs typeface="Calibri"/>
              </a:rPr>
              <a:t> </a:t>
            </a:r>
            <a:r>
              <a:rPr sz="1600">
                <a:solidFill>
                  <a:srgbClr val="FFFFFF"/>
                </a:solidFill>
                <a:latin typeface="Calibri"/>
                <a:cs typeface="Calibri"/>
              </a:rPr>
              <a:t>HV</a:t>
            </a:r>
            <a:r>
              <a:rPr sz="1600" spc="-20">
                <a:solidFill>
                  <a:srgbClr val="FFFFFF"/>
                </a:solidFill>
                <a:latin typeface="Calibri"/>
                <a:cs typeface="Calibri"/>
              </a:rPr>
              <a:t> </a:t>
            </a:r>
            <a:r>
              <a:rPr sz="1600" spc="-10">
                <a:solidFill>
                  <a:srgbClr val="FFFFFF"/>
                </a:solidFill>
                <a:latin typeface="Calibri"/>
                <a:cs typeface="Calibri"/>
              </a:rPr>
              <a:t>installations,</a:t>
            </a:r>
            <a:r>
              <a:rPr sz="1600" spc="-40">
                <a:solidFill>
                  <a:srgbClr val="FFFFFF"/>
                </a:solidFill>
                <a:latin typeface="Calibri"/>
                <a:cs typeface="Calibri"/>
              </a:rPr>
              <a:t> </a:t>
            </a:r>
            <a:r>
              <a:rPr sz="1600" spc="-10">
                <a:solidFill>
                  <a:srgbClr val="FFFFFF"/>
                </a:solidFill>
                <a:latin typeface="Calibri"/>
                <a:cs typeface="Calibri"/>
              </a:rPr>
              <a:t>lifting equipments, </a:t>
            </a:r>
            <a:r>
              <a:rPr sz="1600">
                <a:solidFill>
                  <a:srgbClr val="FFFFFF"/>
                </a:solidFill>
                <a:latin typeface="Calibri"/>
                <a:cs typeface="Calibri"/>
              </a:rPr>
              <a:t>lifts,</a:t>
            </a:r>
            <a:r>
              <a:rPr sz="1600" spc="-20">
                <a:solidFill>
                  <a:srgbClr val="FFFFFF"/>
                </a:solidFill>
                <a:latin typeface="Calibri"/>
                <a:cs typeface="Calibri"/>
              </a:rPr>
              <a:t> </a:t>
            </a:r>
            <a:r>
              <a:rPr sz="1600" spc="-10">
                <a:solidFill>
                  <a:srgbClr val="FFFFFF"/>
                </a:solidFill>
                <a:latin typeface="Calibri"/>
                <a:cs typeface="Calibri"/>
              </a:rPr>
              <a:t>pressure equipments,</a:t>
            </a:r>
            <a:r>
              <a:rPr sz="1600" spc="-40">
                <a:solidFill>
                  <a:srgbClr val="FFFFFF"/>
                </a:solidFill>
                <a:latin typeface="Calibri"/>
                <a:cs typeface="Calibri"/>
              </a:rPr>
              <a:t> </a:t>
            </a:r>
            <a:r>
              <a:rPr sz="1600">
                <a:solidFill>
                  <a:srgbClr val="FFFFFF"/>
                </a:solidFill>
                <a:latin typeface="Calibri"/>
                <a:cs typeface="Calibri"/>
              </a:rPr>
              <a:t>etc).</a:t>
            </a:r>
            <a:r>
              <a:rPr sz="1600" spc="-15">
                <a:solidFill>
                  <a:srgbClr val="FFFFFF"/>
                </a:solidFill>
                <a:latin typeface="Calibri"/>
                <a:cs typeface="Calibri"/>
              </a:rPr>
              <a:t> </a:t>
            </a:r>
            <a:r>
              <a:rPr sz="1600">
                <a:solidFill>
                  <a:srgbClr val="FFFFFF"/>
                </a:solidFill>
                <a:latin typeface="Calibri"/>
                <a:cs typeface="Calibri"/>
              </a:rPr>
              <a:t>He</a:t>
            </a:r>
            <a:r>
              <a:rPr sz="1600" spc="-30">
                <a:solidFill>
                  <a:srgbClr val="FFFFFF"/>
                </a:solidFill>
                <a:latin typeface="Calibri"/>
                <a:cs typeface="Calibri"/>
              </a:rPr>
              <a:t> </a:t>
            </a:r>
            <a:r>
              <a:rPr sz="1600">
                <a:solidFill>
                  <a:srgbClr val="FFFFFF"/>
                </a:solidFill>
                <a:latin typeface="Calibri"/>
                <a:cs typeface="Calibri"/>
              </a:rPr>
              <a:t>joined</a:t>
            </a:r>
            <a:r>
              <a:rPr sz="1600" spc="-30">
                <a:solidFill>
                  <a:srgbClr val="FFFFFF"/>
                </a:solidFill>
                <a:latin typeface="Calibri"/>
                <a:cs typeface="Calibri"/>
              </a:rPr>
              <a:t> </a:t>
            </a:r>
            <a:r>
              <a:rPr sz="1600" spc="-25">
                <a:solidFill>
                  <a:srgbClr val="FFFFFF"/>
                </a:solidFill>
                <a:latin typeface="Calibri"/>
                <a:cs typeface="Calibri"/>
              </a:rPr>
              <a:t>the</a:t>
            </a:r>
            <a:r>
              <a:rPr sz="1600" spc="500">
                <a:solidFill>
                  <a:srgbClr val="FFFFFF"/>
                </a:solidFill>
                <a:latin typeface="Calibri"/>
                <a:cs typeface="Calibri"/>
              </a:rPr>
              <a:t> </a:t>
            </a:r>
            <a:r>
              <a:rPr sz="1600" spc="-20">
                <a:solidFill>
                  <a:srgbClr val="FFFFFF"/>
                </a:solidFill>
                <a:latin typeface="Calibri"/>
                <a:cs typeface="Calibri"/>
              </a:rPr>
              <a:t>FANC</a:t>
            </a:r>
            <a:r>
              <a:rPr sz="1600" spc="-25">
                <a:solidFill>
                  <a:srgbClr val="FFFFFF"/>
                </a:solidFill>
                <a:latin typeface="Calibri"/>
                <a:cs typeface="Calibri"/>
              </a:rPr>
              <a:t> </a:t>
            </a:r>
            <a:r>
              <a:rPr sz="1600">
                <a:solidFill>
                  <a:srgbClr val="FFFFFF"/>
                </a:solidFill>
                <a:latin typeface="Calibri"/>
                <a:cs typeface="Calibri"/>
              </a:rPr>
              <a:t>in</a:t>
            </a:r>
            <a:r>
              <a:rPr sz="1600" spc="-40">
                <a:solidFill>
                  <a:srgbClr val="FFFFFF"/>
                </a:solidFill>
                <a:latin typeface="Calibri"/>
                <a:cs typeface="Calibri"/>
              </a:rPr>
              <a:t> </a:t>
            </a:r>
            <a:r>
              <a:rPr sz="1600">
                <a:solidFill>
                  <a:srgbClr val="FFFFFF"/>
                </a:solidFill>
                <a:latin typeface="Calibri"/>
                <a:cs typeface="Calibri"/>
              </a:rPr>
              <a:t>January</a:t>
            </a:r>
            <a:r>
              <a:rPr sz="1600" spc="-20">
                <a:solidFill>
                  <a:srgbClr val="FFFFFF"/>
                </a:solidFill>
                <a:latin typeface="Calibri"/>
                <a:cs typeface="Calibri"/>
              </a:rPr>
              <a:t> </a:t>
            </a:r>
            <a:r>
              <a:rPr sz="1600">
                <a:solidFill>
                  <a:srgbClr val="FFFFFF"/>
                </a:solidFill>
                <a:latin typeface="Calibri"/>
                <a:cs typeface="Calibri"/>
              </a:rPr>
              <a:t>2010</a:t>
            </a:r>
            <a:r>
              <a:rPr sz="1600" spc="-5">
                <a:solidFill>
                  <a:srgbClr val="FFFFFF"/>
                </a:solidFill>
                <a:latin typeface="Calibri"/>
                <a:cs typeface="Calibri"/>
              </a:rPr>
              <a:t> </a:t>
            </a:r>
            <a:r>
              <a:rPr sz="1600">
                <a:solidFill>
                  <a:srgbClr val="FFFFFF"/>
                </a:solidFill>
                <a:latin typeface="Calibri"/>
                <a:cs typeface="Calibri"/>
              </a:rPr>
              <a:t>as</a:t>
            </a:r>
            <a:r>
              <a:rPr sz="1600" spc="-30">
                <a:solidFill>
                  <a:srgbClr val="FFFFFF"/>
                </a:solidFill>
                <a:latin typeface="Calibri"/>
                <a:cs typeface="Calibri"/>
              </a:rPr>
              <a:t> </a:t>
            </a:r>
            <a:r>
              <a:rPr sz="1600">
                <a:solidFill>
                  <a:srgbClr val="FFFFFF"/>
                </a:solidFill>
                <a:latin typeface="Calibri"/>
                <a:cs typeface="Calibri"/>
              </a:rPr>
              <a:t>Head</a:t>
            </a:r>
            <a:r>
              <a:rPr sz="1600" spc="-20">
                <a:solidFill>
                  <a:srgbClr val="FFFFFF"/>
                </a:solidFill>
                <a:latin typeface="Calibri"/>
                <a:cs typeface="Calibri"/>
              </a:rPr>
              <a:t> </a:t>
            </a:r>
            <a:r>
              <a:rPr sz="1600" spc="-25">
                <a:solidFill>
                  <a:srgbClr val="FFFFFF"/>
                </a:solidFill>
                <a:latin typeface="Calibri"/>
                <a:cs typeface="Calibri"/>
              </a:rPr>
              <a:t>of </a:t>
            </a:r>
            <a:r>
              <a:rPr sz="1600">
                <a:solidFill>
                  <a:srgbClr val="FFFFFF"/>
                </a:solidFill>
                <a:latin typeface="Calibri"/>
                <a:cs typeface="Calibri"/>
              </a:rPr>
              <a:t>Import</a:t>
            </a:r>
            <a:r>
              <a:rPr sz="1600" spc="-5">
                <a:solidFill>
                  <a:srgbClr val="FFFFFF"/>
                </a:solidFill>
                <a:latin typeface="Calibri"/>
                <a:cs typeface="Calibri"/>
              </a:rPr>
              <a:t> </a:t>
            </a:r>
            <a:r>
              <a:rPr sz="1600">
                <a:solidFill>
                  <a:srgbClr val="FFFFFF"/>
                </a:solidFill>
                <a:latin typeface="Calibri"/>
                <a:cs typeface="Calibri"/>
              </a:rPr>
              <a:t>&amp;</a:t>
            </a:r>
            <a:r>
              <a:rPr sz="1600" spc="-20">
                <a:solidFill>
                  <a:srgbClr val="FFFFFF"/>
                </a:solidFill>
                <a:latin typeface="Calibri"/>
                <a:cs typeface="Calibri"/>
              </a:rPr>
              <a:t> Transport</a:t>
            </a:r>
            <a:r>
              <a:rPr sz="1600" spc="-5">
                <a:solidFill>
                  <a:srgbClr val="FFFFFF"/>
                </a:solidFill>
                <a:latin typeface="Calibri"/>
                <a:cs typeface="Calibri"/>
              </a:rPr>
              <a:t> </a:t>
            </a:r>
            <a:r>
              <a:rPr sz="1600">
                <a:solidFill>
                  <a:srgbClr val="FFFFFF"/>
                </a:solidFill>
                <a:latin typeface="Calibri"/>
                <a:cs typeface="Calibri"/>
              </a:rPr>
              <a:t>Unit.</a:t>
            </a:r>
            <a:r>
              <a:rPr sz="1600" spc="-25">
                <a:solidFill>
                  <a:srgbClr val="FFFFFF"/>
                </a:solidFill>
                <a:latin typeface="Calibri"/>
                <a:cs typeface="Calibri"/>
              </a:rPr>
              <a:t> </a:t>
            </a:r>
            <a:r>
              <a:rPr sz="1600">
                <a:solidFill>
                  <a:srgbClr val="FFFFFF"/>
                </a:solidFill>
                <a:latin typeface="Calibri"/>
                <a:cs typeface="Calibri"/>
              </a:rPr>
              <a:t>The</a:t>
            </a:r>
            <a:r>
              <a:rPr sz="1600" spc="-15">
                <a:solidFill>
                  <a:srgbClr val="FFFFFF"/>
                </a:solidFill>
                <a:latin typeface="Calibri"/>
                <a:cs typeface="Calibri"/>
              </a:rPr>
              <a:t> </a:t>
            </a:r>
            <a:r>
              <a:rPr sz="1600" spc="-10">
                <a:solidFill>
                  <a:srgbClr val="FFFFFF"/>
                </a:solidFill>
                <a:latin typeface="Calibri"/>
                <a:cs typeface="Calibri"/>
              </a:rPr>
              <a:t>Import </a:t>
            </a:r>
            <a:r>
              <a:rPr sz="1600">
                <a:solidFill>
                  <a:srgbClr val="FFFFFF"/>
                </a:solidFill>
                <a:latin typeface="Calibri"/>
                <a:cs typeface="Calibri"/>
              </a:rPr>
              <a:t>&amp;</a:t>
            </a:r>
            <a:r>
              <a:rPr sz="1600" spc="-30">
                <a:solidFill>
                  <a:srgbClr val="FFFFFF"/>
                </a:solidFill>
                <a:latin typeface="Calibri"/>
                <a:cs typeface="Calibri"/>
              </a:rPr>
              <a:t> </a:t>
            </a:r>
            <a:r>
              <a:rPr sz="1600" spc="-20">
                <a:solidFill>
                  <a:srgbClr val="FFFFFF"/>
                </a:solidFill>
                <a:latin typeface="Calibri"/>
                <a:cs typeface="Calibri"/>
              </a:rPr>
              <a:t>Transport </a:t>
            </a:r>
            <a:r>
              <a:rPr sz="1600">
                <a:solidFill>
                  <a:srgbClr val="FFFFFF"/>
                </a:solidFill>
                <a:latin typeface="Calibri"/>
                <a:cs typeface="Calibri"/>
              </a:rPr>
              <a:t>team</a:t>
            </a:r>
            <a:r>
              <a:rPr sz="1600" spc="-25">
                <a:solidFill>
                  <a:srgbClr val="FFFFFF"/>
                </a:solidFill>
                <a:latin typeface="Calibri"/>
                <a:cs typeface="Calibri"/>
              </a:rPr>
              <a:t> </a:t>
            </a:r>
            <a:r>
              <a:rPr sz="1600">
                <a:solidFill>
                  <a:srgbClr val="FFFFFF"/>
                </a:solidFill>
                <a:latin typeface="Calibri"/>
                <a:cs typeface="Calibri"/>
              </a:rPr>
              <a:t>of</a:t>
            </a:r>
            <a:r>
              <a:rPr sz="1600" spc="-20">
                <a:solidFill>
                  <a:srgbClr val="FFFFFF"/>
                </a:solidFill>
                <a:latin typeface="Calibri"/>
                <a:cs typeface="Calibri"/>
              </a:rPr>
              <a:t> </a:t>
            </a:r>
            <a:r>
              <a:rPr sz="1600">
                <a:solidFill>
                  <a:srgbClr val="FFFFFF"/>
                </a:solidFill>
                <a:latin typeface="Calibri"/>
                <a:cs typeface="Calibri"/>
              </a:rPr>
              <a:t>the</a:t>
            </a:r>
            <a:r>
              <a:rPr sz="1600" spc="-30">
                <a:solidFill>
                  <a:srgbClr val="FFFFFF"/>
                </a:solidFill>
                <a:latin typeface="Calibri"/>
                <a:cs typeface="Calibri"/>
              </a:rPr>
              <a:t> </a:t>
            </a:r>
            <a:r>
              <a:rPr sz="1600" spc="-20">
                <a:solidFill>
                  <a:srgbClr val="FFFFFF"/>
                </a:solidFill>
                <a:latin typeface="Calibri"/>
                <a:cs typeface="Calibri"/>
              </a:rPr>
              <a:t>FANC </a:t>
            </a:r>
            <a:r>
              <a:rPr sz="1600" spc="-25">
                <a:solidFill>
                  <a:srgbClr val="FFFFFF"/>
                </a:solidFill>
                <a:latin typeface="Calibri"/>
                <a:cs typeface="Calibri"/>
              </a:rPr>
              <a:t>is </a:t>
            </a:r>
            <a:r>
              <a:rPr sz="1600">
                <a:solidFill>
                  <a:srgbClr val="FFFFFF"/>
                </a:solidFill>
                <a:latin typeface="Calibri"/>
                <a:cs typeface="Calibri"/>
              </a:rPr>
              <a:t>responsible</a:t>
            </a:r>
            <a:r>
              <a:rPr sz="1600" spc="-40">
                <a:solidFill>
                  <a:srgbClr val="FFFFFF"/>
                </a:solidFill>
                <a:latin typeface="Calibri"/>
                <a:cs typeface="Calibri"/>
              </a:rPr>
              <a:t> </a:t>
            </a:r>
            <a:r>
              <a:rPr sz="1600">
                <a:solidFill>
                  <a:srgbClr val="FFFFFF"/>
                </a:solidFill>
                <a:latin typeface="Calibri"/>
                <a:cs typeface="Calibri"/>
              </a:rPr>
              <a:t>to</a:t>
            </a:r>
            <a:r>
              <a:rPr sz="1600" spc="-35">
                <a:solidFill>
                  <a:srgbClr val="FFFFFF"/>
                </a:solidFill>
                <a:latin typeface="Calibri"/>
                <a:cs typeface="Calibri"/>
              </a:rPr>
              <a:t> </a:t>
            </a:r>
            <a:r>
              <a:rPr sz="1600">
                <a:solidFill>
                  <a:srgbClr val="FFFFFF"/>
                </a:solidFill>
                <a:latin typeface="Calibri"/>
                <a:cs typeface="Calibri"/>
              </a:rPr>
              <a:t>assess</a:t>
            </a:r>
            <a:r>
              <a:rPr sz="1600" spc="-40">
                <a:solidFill>
                  <a:srgbClr val="FFFFFF"/>
                </a:solidFill>
                <a:latin typeface="Calibri"/>
                <a:cs typeface="Calibri"/>
              </a:rPr>
              <a:t> </a:t>
            </a:r>
            <a:r>
              <a:rPr sz="1600">
                <a:solidFill>
                  <a:srgbClr val="FFFFFF"/>
                </a:solidFill>
                <a:latin typeface="Calibri"/>
                <a:cs typeface="Calibri"/>
              </a:rPr>
              <a:t>the</a:t>
            </a:r>
            <a:r>
              <a:rPr sz="1600" spc="-50">
                <a:solidFill>
                  <a:srgbClr val="FFFFFF"/>
                </a:solidFill>
                <a:latin typeface="Calibri"/>
                <a:cs typeface="Calibri"/>
              </a:rPr>
              <a:t> </a:t>
            </a:r>
            <a:r>
              <a:rPr sz="1600" spc="-10">
                <a:solidFill>
                  <a:srgbClr val="FFFFFF"/>
                </a:solidFill>
                <a:latin typeface="Calibri"/>
                <a:cs typeface="Calibri"/>
              </a:rPr>
              <a:t>Package </a:t>
            </a:r>
            <a:r>
              <a:rPr sz="1600">
                <a:solidFill>
                  <a:srgbClr val="FFFFFF"/>
                </a:solidFill>
                <a:latin typeface="Calibri"/>
                <a:cs typeface="Calibri"/>
              </a:rPr>
              <a:t>Design</a:t>
            </a:r>
            <a:r>
              <a:rPr sz="1600" spc="-50">
                <a:solidFill>
                  <a:srgbClr val="FFFFFF"/>
                </a:solidFill>
                <a:latin typeface="Calibri"/>
                <a:cs typeface="Calibri"/>
              </a:rPr>
              <a:t> </a:t>
            </a:r>
            <a:r>
              <a:rPr sz="1600" spc="-10">
                <a:solidFill>
                  <a:srgbClr val="FFFFFF"/>
                </a:solidFill>
                <a:latin typeface="Calibri"/>
                <a:cs typeface="Calibri"/>
              </a:rPr>
              <a:t>Safety</a:t>
            </a:r>
            <a:r>
              <a:rPr sz="1600" spc="-35">
                <a:solidFill>
                  <a:srgbClr val="FFFFFF"/>
                </a:solidFill>
                <a:latin typeface="Calibri"/>
                <a:cs typeface="Calibri"/>
              </a:rPr>
              <a:t> </a:t>
            </a:r>
            <a:r>
              <a:rPr sz="1600">
                <a:solidFill>
                  <a:srgbClr val="FFFFFF"/>
                </a:solidFill>
                <a:latin typeface="Calibri"/>
                <a:cs typeface="Calibri"/>
              </a:rPr>
              <a:t>Report,</a:t>
            </a:r>
            <a:r>
              <a:rPr sz="1600" spc="-15">
                <a:solidFill>
                  <a:srgbClr val="FFFFFF"/>
                </a:solidFill>
                <a:latin typeface="Calibri"/>
                <a:cs typeface="Calibri"/>
              </a:rPr>
              <a:t> </a:t>
            </a:r>
            <a:r>
              <a:rPr sz="1600">
                <a:solidFill>
                  <a:srgbClr val="FFFFFF"/>
                </a:solidFill>
                <a:latin typeface="Calibri"/>
                <a:cs typeface="Calibri"/>
              </a:rPr>
              <a:t>to</a:t>
            </a:r>
            <a:r>
              <a:rPr sz="1600" spc="-45">
                <a:solidFill>
                  <a:srgbClr val="FFFFFF"/>
                </a:solidFill>
                <a:latin typeface="Calibri"/>
                <a:cs typeface="Calibri"/>
              </a:rPr>
              <a:t> </a:t>
            </a:r>
            <a:r>
              <a:rPr sz="1600">
                <a:solidFill>
                  <a:srgbClr val="FFFFFF"/>
                </a:solidFill>
                <a:latin typeface="Calibri"/>
                <a:cs typeface="Calibri"/>
              </a:rPr>
              <a:t>issue</a:t>
            </a:r>
            <a:r>
              <a:rPr sz="1600" spc="-45">
                <a:solidFill>
                  <a:srgbClr val="FFFFFF"/>
                </a:solidFill>
                <a:latin typeface="Calibri"/>
                <a:cs typeface="Calibri"/>
              </a:rPr>
              <a:t> </a:t>
            </a:r>
            <a:r>
              <a:rPr sz="1600" spc="-25">
                <a:solidFill>
                  <a:srgbClr val="FFFFFF"/>
                </a:solidFill>
                <a:latin typeface="Calibri"/>
                <a:cs typeface="Calibri"/>
              </a:rPr>
              <a:t>the </a:t>
            </a:r>
            <a:r>
              <a:rPr sz="1600" spc="-10">
                <a:solidFill>
                  <a:srgbClr val="FFFFFF"/>
                </a:solidFill>
                <a:latin typeface="Calibri"/>
                <a:cs typeface="Calibri"/>
              </a:rPr>
              <a:t>approval</a:t>
            </a:r>
            <a:r>
              <a:rPr sz="1600" spc="-30">
                <a:solidFill>
                  <a:srgbClr val="FFFFFF"/>
                </a:solidFill>
                <a:latin typeface="Calibri"/>
                <a:cs typeface="Calibri"/>
              </a:rPr>
              <a:t> </a:t>
            </a:r>
            <a:r>
              <a:rPr sz="1600">
                <a:solidFill>
                  <a:srgbClr val="FFFFFF"/>
                </a:solidFill>
                <a:latin typeface="Calibri"/>
                <a:cs typeface="Calibri"/>
              </a:rPr>
              <a:t>of</a:t>
            </a:r>
            <a:r>
              <a:rPr sz="1600" spc="-25">
                <a:solidFill>
                  <a:srgbClr val="FFFFFF"/>
                </a:solidFill>
                <a:latin typeface="Calibri"/>
                <a:cs typeface="Calibri"/>
              </a:rPr>
              <a:t> </a:t>
            </a:r>
            <a:r>
              <a:rPr sz="1600">
                <a:solidFill>
                  <a:srgbClr val="FFFFFF"/>
                </a:solidFill>
                <a:latin typeface="Calibri"/>
                <a:cs typeface="Calibri"/>
              </a:rPr>
              <a:t>the</a:t>
            </a:r>
            <a:r>
              <a:rPr sz="1600" spc="-30">
                <a:solidFill>
                  <a:srgbClr val="FFFFFF"/>
                </a:solidFill>
                <a:latin typeface="Calibri"/>
                <a:cs typeface="Calibri"/>
              </a:rPr>
              <a:t> </a:t>
            </a:r>
            <a:r>
              <a:rPr sz="1600">
                <a:solidFill>
                  <a:srgbClr val="FFFFFF"/>
                </a:solidFill>
                <a:latin typeface="Calibri"/>
                <a:cs typeface="Calibri"/>
              </a:rPr>
              <a:t>package</a:t>
            </a:r>
            <a:r>
              <a:rPr sz="1600" spc="-50">
                <a:solidFill>
                  <a:srgbClr val="FFFFFF"/>
                </a:solidFill>
                <a:latin typeface="Calibri"/>
                <a:cs typeface="Calibri"/>
              </a:rPr>
              <a:t> </a:t>
            </a:r>
            <a:r>
              <a:rPr sz="1600">
                <a:solidFill>
                  <a:srgbClr val="FFFFFF"/>
                </a:solidFill>
                <a:latin typeface="Calibri"/>
                <a:cs typeface="Calibri"/>
              </a:rPr>
              <a:t>design,</a:t>
            </a:r>
            <a:r>
              <a:rPr sz="1600" spc="-35">
                <a:solidFill>
                  <a:srgbClr val="FFFFFF"/>
                </a:solidFill>
                <a:latin typeface="Calibri"/>
                <a:cs typeface="Calibri"/>
              </a:rPr>
              <a:t> </a:t>
            </a:r>
            <a:r>
              <a:rPr sz="1600" spc="-25">
                <a:solidFill>
                  <a:srgbClr val="FFFFFF"/>
                </a:solidFill>
                <a:latin typeface="Calibri"/>
                <a:cs typeface="Calibri"/>
              </a:rPr>
              <a:t>to </a:t>
            </a:r>
            <a:r>
              <a:rPr sz="1600">
                <a:solidFill>
                  <a:srgbClr val="FFFFFF"/>
                </a:solidFill>
                <a:latin typeface="Calibri"/>
                <a:cs typeface="Calibri"/>
              </a:rPr>
              <a:t>evaluate</a:t>
            </a:r>
            <a:r>
              <a:rPr sz="1600" spc="-25">
                <a:solidFill>
                  <a:srgbClr val="FFFFFF"/>
                </a:solidFill>
                <a:latin typeface="Calibri"/>
                <a:cs typeface="Calibri"/>
              </a:rPr>
              <a:t> </a:t>
            </a:r>
            <a:r>
              <a:rPr sz="1600">
                <a:solidFill>
                  <a:srgbClr val="FFFFFF"/>
                </a:solidFill>
                <a:latin typeface="Calibri"/>
                <a:cs typeface="Calibri"/>
              </a:rPr>
              <a:t>the</a:t>
            </a:r>
            <a:r>
              <a:rPr sz="1600" spc="-20">
                <a:solidFill>
                  <a:srgbClr val="FFFFFF"/>
                </a:solidFill>
                <a:latin typeface="Calibri"/>
                <a:cs typeface="Calibri"/>
              </a:rPr>
              <a:t> </a:t>
            </a:r>
            <a:r>
              <a:rPr sz="1600" spc="-10">
                <a:solidFill>
                  <a:srgbClr val="FFFFFF"/>
                </a:solidFill>
                <a:latin typeface="Calibri"/>
                <a:cs typeface="Calibri"/>
              </a:rPr>
              <a:t>application</a:t>
            </a:r>
            <a:r>
              <a:rPr sz="1600" spc="-45">
                <a:solidFill>
                  <a:srgbClr val="FFFFFF"/>
                </a:solidFill>
                <a:latin typeface="Calibri"/>
                <a:cs typeface="Calibri"/>
              </a:rPr>
              <a:t> </a:t>
            </a:r>
            <a:r>
              <a:rPr sz="1600">
                <a:solidFill>
                  <a:srgbClr val="FFFFFF"/>
                </a:solidFill>
                <a:latin typeface="Calibri"/>
                <a:cs typeface="Calibri"/>
              </a:rPr>
              <a:t>and</a:t>
            </a:r>
            <a:r>
              <a:rPr sz="1600" spc="-30">
                <a:solidFill>
                  <a:srgbClr val="FFFFFF"/>
                </a:solidFill>
                <a:latin typeface="Calibri"/>
                <a:cs typeface="Calibri"/>
              </a:rPr>
              <a:t> </a:t>
            </a:r>
            <a:r>
              <a:rPr sz="1600" spc="-20">
                <a:solidFill>
                  <a:srgbClr val="FFFFFF"/>
                </a:solidFill>
                <a:latin typeface="Calibri"/>
                <a:cs typeface="Calibri"/>
              </a:rPr>
              <a:t>grant </a:t>
            </a:r>
            <a:r>
              <a:rPr sz="1600">
                <a:solidFill>
                  <a:srgbClr val="FFFFFF"/>
                </a:solidFill>
                <a:latin typeface="Calibri"/>
                <a:cs typeface="Calibri"/>
              </a:rPr>
              <a:t>the</a:t>
            </a:r>
            <a:r>
              <a:rPr sz="1600" spc="-55">
                <a:solidFill>
                  <a:srgbClr val="FFFFFF"/>
                </a:solidFill>
                <a:latin typeface="Calibri"/>
                <a:cs typeface="Calibri"/>
              </a:rPr>
              <a:t> </a:t>
            </a:r>
            <a:r>
              <a:rPr sz="1600">
                <a:solidFill>
                  <a:srgbClr val="FFFFFF"/>
                </a:solidFill>
                <a:latin typeface="Calibri"/>
                <a:cs typeface="Calibri"/>
              </a:rPr>
              <a:t>license</a:t>
            </a:r>
            <a:r>
              <a:rPr sz="1600" spc="-45">
                <a:solidFill>
                  <a:srgbClr val="FFFFFF"/>
                </a:solidFill>
                <a:latin typeface="Calibri"/>
                <a:cs typeface="Calibri"/>
              </a:rPr>
              <a:t> </a:t>
            </a:r>
            <a:r>
              <a:rPr sz="1600">
                <a:solidFill>
                  <a:srgbClr val="FFFFFF"/>
                </a:solidFill>
                <a:latin typeface="Calibri"/>
                <a:cs typeface="Calibri"/>
              </a:rPr>
              <a:t>for</a:t>
            </a:r>
            <a:r>
              <a:rPr sz="1600" spc="-50">
                <a:solidFill>
                  <a:srgbClr val="FFFFFF"/>
                </a:solidFill>
                <a:latin typeface="Calibri"/>
                <a:cs typeface="Calibri"/>
              </a:rPr>
              <a:t> </a:t>
            </a:r>
            <a:r>
              <a:rPr sz="1600">
                <a:solidFill>
                  <a:srgbClr val="FFFFFF"/>
                </a:solidFill>
                <a:latin typeface="Calibri"/>
                <a:cs typeface="Calibri"/>
              </a:rPr>
              <a:t>the</a:t>
            </a:r>
            <a:r>
              <a:rPr sz="1600" spc="-45">
                <a:solidFill>
                  <a:srgbClr val="FFFFFF"/>
                </a:solidFill>
                <a:latin typeface="Calibri"/>
                <a:cs typeface="Calibri"/>
              </a:rPr>
              <a:t> </a:t>
            </a:r>
            <a:r>
              <a:rPr sz="1600">
                <a:solidFill>
                  <a:srgbClr val="FFFFFF"/>
                </a:solidFill>
                <a:latin typeface="Calibri"/>
                <a:cs typeface="Calibri"/>
              </a:rPr>
              <a:t>transport</a:t>
            </a:r>
            <a:r>
              <a:rPr sz="1600" spc="-30">
                <a:solidFill>
                  <a:srgbClr val="FFFFFF"/>
                </a:solidFill>
                <a:latin typeface="Calibri"/>
                <a:cs typeface="Calibri"/>
              </a:rPr>
              <a:t> </a:t>
            </a:r>
            <a:r>
              <a:rPr sz="1600" spc="-25">
                <a:solidFill>
                  <a:srgbClr val="FFFFFF"/>
                </a:solidFill>
                <a:latin typeface="Calibri"/>
                <a:cs typeface="Calibri"/>
              </a:rPr>
              <a:t>and </a:t>
            </a:r>
            <a:r>
              <a:rPr sz="1600">
                <a:solidFill>
                  <a:srgbClr val="FFFFFF"/>
                </a:solidFill>
                <a:latin typeface="Calibri"/>
                <a:cs typeface="Calibri"/>
              </a:rPr>
              <a:t>import</a:t>
            </a:r>
            <a:r>
              <a:rPr sz="1600" spc="-25">
                <a:solidFill>
                  <a:srgbClr val="FFFFFF"/>
                </a:solidFill>
                <a:latin typeface="Calibri"/>
                <a:cs typeface="Calibri"/>
              </a:rPr>
              <a:t> </a:t>
            </a:r>
            <a:r>
              <a:rPr sz="1600">
                <a:solidFill>
                  <a:srgbClr val="FFFFFF"/>
                </a:solidFill>
                <a:latin typeface="Calibri"/>
                <a:cs typeface="Calibri"/>
              </a:rPr>
              <a:t>of</a:t>
            </a:r>
            <a:r>
              <a:rPr sz="1600" spc="-20">
                <a:solidFill>
                  <a:srgbClr val="FFFFFF"/>
                </a:solidFill>
                <a:latin typeface="Calibri"/>
                <a:cs typeface="Calibri"/>
              </a:rPr>
              <a:t> </a:t>
            </a:r>
            <a:r>
              <a:rPr sz="1600" spc="-10">
                <a:solidFill>
                  <a:srgbClr val="FFFFFF"/>
                </a:solidFill>
                <a:latin typeface="Calibri"/>
                <a:cs typeface="Calibri"/>
              </a:rPr>
              <a:t>radioactive</a:t>
            </a:r>
            <a:r>
              <a:rPr sz="1600" spc="-40">
                <a:solidFill>
                  <a:srgbClr val="FFFFFF"/>
                </a:solidFill>
                <a:latin typeface="Calibri"/>
                <a:cs typeface="Calibri"/>
              </a:rPr>
              <a:t> </a:t>
            </a:r>
            <a:r>
              <a:rPr sz="1600">
                <a:solidFill>
                  <a:srgbClr val="FFFFFF"/>
                </a:solidFill>
                <a:latin typeface="Calibri"/>
                <a:cs typeface="Calibri"/>
              </a:rPr>
              <a:t>material</a:t>
            </a:r>
            <a:r>
              <a:rPr sz="1600" spc="-40">
                <a:solidFill>
                  <a:srgbClr val="FFFFFF"/>
                </a:solidFill>
                <a:latin typeface="Calibri"/>
                <a:cs typeface="Calibri"/>
              </a:rPr>
              <a:t> </a:t>
            </a:r>
            <a:r>
              <a:rPr sz="1600" spc="-25">
                <a:solidFill>
                  <a:srgbClr val="FFFFFF"/>
                </a:solidFill>
                <a:latin typeface="Calibri"/>
                <a:cs typeface="Calibri"/>
              </a:rPr>
              <a:t>on </a:t>
            </a:r>
            <a:r>
              <a:rPr sz="1600">
                <a:solidFill>
                  <a:srgbClr val="FFFFFF"/>
                </a:solidFill>
                <a:latin typeface="Calibri"/>
                <a:cs typeface="Calibri"/>
              </a:rPr>
              <a:t>Belgian</a:t>
            </a:r>
            <a:r>
              <a:rPr sz="1600" spc="-50">
                <a:solidFill>
                  <a:srgbClr val="FFFFFF"/>
                </a:solidFill>
                <a:latin typeface="Calibri"/>
                <a:cs typeface="Calibri"/>
              </a:rPr>
              <a:t> </a:t>
            </a:r>
            <a:r>
              <a:rPr sz="1600" spc="-20">
                <a:solidFill>
                  <a:srgbClr val="FFFFFF"/>
                </a:solidFill>
                <a:latin typeface="Calibri"/>
                <a:cs typeface="Calibri"/>
              </a:rPr>
              <a:t>territory, </a:t>
            </a:r>
            <a:r>
              <a:rPr sz="1600">
                <a:solidFill>
                  <a:srgbClr val="FFFFFF"/>
                </a:solidFill>
                <a:latin typeface="Calibri"/>
                <a:cs typeface="Calibri"/>
              </a:rPr>
              <a:t>to</a:t>
            </a:r>
            <a:r>
              <a:rPr sz="1600" spc="-30">
                <a:solidFill>
                  <a:srgbClr val="FFFFFF"/>
                </a:solidFill>
                <a:latin typeface="Calibri"/>
                <a:cs typeface="Calibri"/>
              </a:rPr>
              <a:t> </a:t>
            </a:r>
            <a:r>
              <a:rPr sz="1600">
                <a:solidFill>
                  <a:srgbClr val="FFFFFF"/>
                </a:solidFill>
                <a:latin typeface="Calibri"/>
                <a:cs typeface="Calibri"/>
              </a:rPr>
              <a:t>ensure</a:t>
            </a:r>
            <a:r>
              <a:rPr sz="1600" spc="-20">
                <a:solidFill>
                  <a:srgbClr val="FFFFFF"/>
                </a:solidFill>
                <a:latin typeface="Calibri"/>
                <a:cs typeface="Calibri"/>
              </a:rPr>
              <a:t> </a:t>
            </a:r>
            <a:r>
              <a:rPr sz="1600" spc="-25">
                <a:solidFill>
                  <a:srgbClr val="FFFFFF"/>
                </a:solidFill>
                <a:latin typeface="Calibri"/>
                <a:cs typeface="Calibri"/>
              </a:rPr>
              <a:t>the </a:t>
            </a:r>
            <a:r>
              <a:rPr sz="1600">
                <a:solidFill>
                  <a:srgbClr val="FFFFFF"/>
                </a:solidFill>
                <a:latin typeface="Calibri"/>
                <a:cs typeface="Calibri"/>
              </a:rPr>
              <a:t>compliance</a:t>
            </a:r>
            <a:r>
              <a:rPr sz="1600" spc="-25">
                <a:solidFill>
                  <a:srgbClr val="FFFFFF"/>
                </a:solidFill>
                <a:latin typeface="Calibri"/>
                <a:cs typeface="Calibri"/>
              </a:rPr>
              <a:t> </a:t>
            </a:r>
            <a:r>
              <a:rPr sz="1600">
                <a:solidFill>
                  <a:srgbClr val="FFFFFF"/>
                </a:solidFill>
                <a:latin typeface="Calibri"/>
                <a:cs typeface="Calibri"/>
              </a:rPr>
              <a:t>to</a:t>
            </a:r>
            <a:r>
              <a:rPr sz="1600" spc="-20">
                <a:solidFill>
                  <a:srgbClr val="FFFFFF"/>
                </a:solidFill>
                <a:latin typeface="Calibri"/>
                <a:cs typeface="Calibri"/>
              </a:rPr>
              <a:t> </a:t>
            </a:r>
            <a:r>
              <a:rPr sz="1600">
                <a:solidFill>
                  <a:srgbClr val="FFFFFF"/>
                </a:solidFill>
                <a:latin typeface="Calibri"/>
                <a:cs typeface="Calibri"/>
              </a:rPr>
              <a:t>the</a:t>
            </a:r>
            <a:r>
              <a:rPr sz="1600" spc="-10">
                <a:solidFill>
                  <a:srgbClr val="FFFFFF"/>
                </a:solidFill>
                <a:latin typeface="Calibri"/>
                <a:cs typeface="Calibri"/>
              </a:rPr>
              <a:t> regulations</a:t>
            </a:r>
            <a:r>
              <a:rPr sz="1600" spc="-30">
                <a:solidFill>
                  <a:srgbClr val="FFFFFF"/>
                </a:solidFill>
                <a:latin typeface="Calibri"/>
                <a:cs typeface="Calibri"/>
              </a:rPr>
              <a:t> </a:t>
            </a:r>
            <a:r>
              <a:rPr sz="1600" spc="-25">
                <a:solidFill>
                  <a:srgbClr val="FFFFFF"/>
                </a:solidFill>
                <a:latin typeface="Calibri"/>
                <a:cs typeface="Calibri"/>
              </a:rPr>
              <a:t>for </a:t>
            </a:r>
            <a:r>
              <a:rPr sz="1600">
                <a:solidFill>
                  <a:srgbClr val="FFFFFF"/>
                </a:solidFill>
                <a:latin typeface="Calibri"/>
                <a:cs typeface="Calibri"/>
              </a:rPr>
              <a:t>safe</a:t>
            </a:r>
            <a:r>
              <a:rPr sz="1600" spc="-60">
                <a:solidFill>
                  <a:srgbClr val="FFFFFF"/>
                </a:solidFill>
                <a:latin typeface="Calibri"/>
                <a:cs typeface="Calibri"/>
              </a:rPr>
              <a:t> </a:t>
            </a:r>
            <a:r>
              <a:rPr sz="1600">
                <a:solidFill>
                  <a:srgbClr val="FFFFFF"/>
                </a:solidFill>
                <a:latin typeface="Calibri"/>
                <a:cs typeface="Calibri"/>
              </a:rPr>
              <a:t>transport</a:t>
            </a:r>
            <a:r>
              <a:rPr sz="1600" spc="-40">
                <a:solidFill>
                  <a:srgbClr val="FFFFFF"/>
                </a:solidFill>
                <a:latin typeface="Calibri"/>
                <a:cs typeface="Calibri"/>
              </a:rPr>
              <a:t> </a:t>
            </a:r>
            <a:r>
              <a:rPr sz="1600">
                <a:solidFill>
                  <a:srgbClr val="FFFFFF"/>
                </a:solidFill>
                <a:latin typeface="Calibri"/>
                <a:cs typeface="Calibri"/>
              </a:rPr>
              <a:t>of</a:t>
            </a:r>
            <a:r>
              <a:rPr sz="1600" spc="-60">
                <a:solidFill>
                  <a:srgbClr val="FFFFFF"/>
                </a:solidFill>
                <a:latin typeface="Calibri"/>
                <a:cs typeface="Calibri"/>
              </a:rPr>
              <a:t> </a:t>
            </a:r>
            <a:r>
              <a:rPr sz="1600" spc="-10">
                <a:solidFill>
                  <a:srgbClr val="FFFFFF"/>
                </a:solidFill>
                <a:latin typeface="Calibri"/>
                <a:cs typeface="Calibri"/>
              </a:rPr>
              <a:t>radioactive</a:t>
            </a:r>
            <a:r>
              <a:rPr sz="1600" spc="500">
                <a:solidFill>
                  <a:srgbClr val="FFFFFF"/>
                </a:solidFill>
                <a:latin typeface="Calibri"/>
                <a:cs typeface="Calibri"/>
              </a:rPr>
              <a:t> </a:t>
            </a:r>
            <a:r>
              <a:rPr sz="1600">
                <a:solidFill>
                  <a:srgbClr val="FFFFFF"/>
                </a:solidFill>
                <a:latin typeface="Calibri"/>
                <a:cs typeface="Calibri"/>
              </a:rPr>
              <a:t>material</a:t>
            </a:r>
            <a:r>
              <a:rPr sz="1600" spc="-50">
                <a:solidFill>
                  <a:srgbClr val="FFFFFF"/>
                </a:solidFill>
                <a:latin typeface="Calibri"/>
                <a:cs typeface="Calibri"/>
              </a:rPr>
              <a:t> </a:t>
            </a:r>
            <a:r>
              <a:rPr sz="1600">
                <a:solidFill>
                  <a:srgbClr val="FFFFFF"/>
                </a:solidFill>
                <a:latin typeface="Calibri"/>
                <a:cs typeface="Calibri"/>
              </a:rPr>
              <a:t>by</a:t>
            </a:r>
            <a:r>
              <a:rPr sz="1600" spc="-45">
                <a:solidFill>
                  <a:srgbClr val="FFFFFF"/>
                </a:solidFill>
                <a:latin typeface="Calibri"/>
                <a:cs typeface="Calibri"/>
              </a:rPr>
              <a:t> </a:t>
            </a:r>
            <a:r>
              <a:rPr sz="1600">
                <a:solidFill>
                  <a:srgbClr val="FFFFFF"/>
                </a:solidFill>
                <a:latin typeface="Calibri"/>
                <a:cs typeface="Calibri"/>
              </a:rPr>
              <a:t>inspections</a:t>
            </a:r>
            <a:r>
              <a:rPr sz="1600" spc="-40">
                <a:solidFill>
                  <a:srgbClr val="FFFFFF"/>
                </a:solidFill>
                <a:latin typeface="Calibri"/>
                <a:cs typeface="Calibri"/>
              </a:rPr>
              <a:t> </a:t>
            </a:r>
            <a:r>
              <a:rPr sz="1600">
                <a:solidFill>
                  <a:srgbClr val="FFFFFF"/>
                </a:solidFill>
                <a:latin typeface="Calibri"/>
                <a:cs typeface="Calibri"/>
              </a:rPr>
              <a:t>and</a:t>
            </a:r>
            <a:r>
              <a:rPr sz="1600" spc="-55">
                <a:solidFill>
                  <a:srgbClr val="FFFFFF"/>
                </a:solidFill>
                <a:latin typeface="Calibri"/>
                <a:cs typeface="Calibri"/>
              </a:rPr>
              <a:t> </a:t>
            </a:r>
            <a:r>
              <a:rPr sz="1600" spc="-10">
                <a:solidFill>
                  <a:srgbClr val="FFFFFF"/>
                </a:solidFill>
                <a:latin typeface="Calibri"/>
                <a:cs typeface="Calibri"/>
              </a:rPr>
              <a:t>audits.</a:t>
            </a:r>
            <a:endParaRPr sz="1600">
              <a:latin typeface="Calibri"/>
              <a:cs typeface="Calibri"/>
            </a:endParaRPr>
          </a:p>
          <a:p>
            <a:pPr marL="12700" marR="231140">
              <a:lnSpc>
                <a:spcPct val="100000"/>
              </a:lnSpc>
              <a:spcBef>
                <a:spcPts val="10"/>
              </a:spcBef>
            </a:pPr>
            <a:r>
              <a:rPr sz="1600">
                <a:solidFill>
                  <a:srgbClr val="FFFFFF"/>
                </a:solidFill>
                <a:latin typeface="Calibri"/>
                <a:cs typeface="Calibri"/>
              </a:rPr>
              <a:t>He</a:t>
            </a:r>
            <a:r>
              <a:rPr sz="1600" spc="-30">
                <a:solidFill>
                  <a:srgbClr val="FFFFFF"/>
                </a:solidFill>
                <a:latin typeface="Calibri"/>
                <a:cs typeface="Calibri"/>
              </a:rPr>
              <a:t> </a:t>
            </a:r>
            <a:r>
              <a:rPr sz="1600">
                <a:solidFill>
                  <a:srgbClr val="FFFFFF"/>
                </a:solidFill>
                <a:latin typeface="Calibri"/>
                <a:cs typeface="Calibri"/>
              </a:rPr>
              <a:t>is</a:t>
            </a:r>
            <a:r>
              <a:rPr sz="1600" spc="-30">
                <a:solidFill>
                  <a:srgbClr val="FFFFFF"/>
                </a:solidFill>
                <a:latin typeface="Calibri"/>
                <a:cs typeface="Calibri"/>
              </a:rPr>
              <a:t> </a:t>
            </a:r>
            <a:r>
              <a:rPr sz="1600">
                <a:solidFill>
                  <a:srgbClr val="FFFFFF"/>
                </a:solidFill>
                <a:latin typeface="Calibri"/>
                <a:cs typeface="Calibri"/>
              </a:rPr>
              <a:t>the</a:t>
            </a:r>
            <a:r>
              <a:rPr sz="1600" spc="-35">
                <a:solidFill>
                  <a:srgbClr val="FFFFFF"/>
                </a:solidFill>
                <a:latin typeface="Calibri"/>
                <a:cs typeface="Calibri"/>
              </a:rPr>
              <a:t> </a:t>
            </a:r>
            <a:r>
              <a:rPr sz="1600">
                <a:solidFill>
                  <a:srgbClr val="FFFFFF"/>
                </a:solidFill>
                <a:latin typeface="Calibri"/>
                <a:cs typeface="Calibri"/>
              </a:rPr>
              <a:t>Belgian</a:t>
            </a:r>
            <a:r>
              <a:rPr sz="1600" spc="-40">
                <a:solidFill>
                  <a:srgbClr val="FFFFFF"/>
                </a:solidFill>
                <a:latin typeface="Calibri"/>
                <a:cs typeface="Calibri"/>
              </a:rPr>
              <a:t> </a:t>
            </a:r>
            <a:r>
              <a:rPr sz="1600" spc="-10">
                <a:solidFill>
                  <a:srgbClr val="FFFFFF"/>
                </a:solidFill>
                <a:latin typeface="Calibri"/>
                <a:cs typeface="Calibri"/>
              </a:rPr>
              <a:t>representative</a:t>
            </a:r>
            <a:r>
              <a:rPr sz="1600">
                <a:solidFill>
                  <a:srgbClr val="FFFFFF"/>
                </a:solidFill>
                <a:latin typeface="Calibri"/>
                <a:cs typeface="Calibri"/>
              </a:rPr>
              <a:t> </a:t>
            </a:r>
            <a:r>
              <a:rPr sz="1600" spc="-25">
                <a:solidFill>
                  <a:srgbClr val="FFFFFF"/>
                </a:solidFill>
                <a:latin typeface="Calibri"/>
                <a:cs typeface="Calibri"/>
              </a:rPr>
              <a:t>at </a:t>
            </a:r>
            <a:r>
              <a:rPr sz="1600">
                <a:solidFill>
                  <a:srgbClr val="FFFFFF"/>
                </a:solidFill>
                <a:latin typeface="Calibri"/>
                <a:cs typeface="Calibri"/>
              </a:rPr>
              <a:t>TRANSSC</a:t>
            </a:r>
            <a:r>
              <a:rPr sz="1600" spc="-45">
                <a:solidFill>
                  <a:srgbClr val="FFFFFF"/>
                </a:solidFill>
                <a:latin typeface="Calibri"/>
                <a:cs typeface="Calibri"/>
              </a:rPr>
              <a:t> </a:t>
            </a:r>
            <a:r>
              <a:rPr sz="1600">
                <a:solidFill>
                  <a:srgbClr val="FFFFFF"/>
                </a:solidFill>
                <a:latin typeface="Calibri"/>
                <a:cs typeface="Calibri"/>
              </a:rPr>
              <a:t>(IAEA)</a:t>
            </a:r>
            <a:r>
              <a:rPr sz="1600" spc="-55">
                <a:solidFill>
                  <a:srgbClr val="FFFFFF"/>
                </a:solidFill>
                <a:latin typeface="Calibri"/>
                <a:cs typeface="Calibri"/>
              </a:rPr>
              <a:t> </a:t>
            </a:r>
            <a:r>
              <a:rPr sz="1600">
                <a:solidFill>
                  <a:srgbClr val="FFFFFF"/>
                </a:solidFill>
                <a:latin typeface="Calibri"/>
                <a:cs typeface="Calibri"/>
              </a:rPr>
              <a:t>since</a:t>
            </a:r>
            <a:r>
              <a:rPr sz="1600" spc="-60">
                <a:solidFill>
                  <a:srgbClr val="FFFFFF"/>
                </a:solidFill>
                <a:latin typeface="Calibri"/>
                <a:cs typeface="Calibri"/>
              </a:rPr>
              <a:t> </a:t>
            </a:r>
            <a:r>
              <a:rPr sz="1600" spc="-10">
                <a:solidFill>
                  <a:srgbClr val="FFFFFF"/>
                </a:solidFill>
                <a:latin typeface="Calibri"/>
                <a:cs typeface="Calibri"/>
              </a:rPr>
              <a:t>2011.</a:t>
            </a:r>
            <a:endParaRPr sz="16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8">
            <a:extLst>
              <a:ext uri="{FF2B5EF4-FFF2-40B4-BE49-F238E27FC236}">
                <a16:creationId xmlns:a16="http://schemas.microsoft.com/office/drawing/2014/main" id="{A3C210E6-A35A-4F68-8D60-801A019C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m 9" descr="Uma imagem contendo ao ar livre, voando, pipa, homem&#10;&#10;Descrição gerada automaticamente">
            <a:extLst>
              <a:ext uri="{FF2B5EF4-FFF2-40B4-BE49-F238E27FC236}">
                <a16:creationId xmlns:a16="http://schemas.microsoft.com/office/drawing/2014/main" id="{86D5BEDC-50E8-2B6B-226B-FEEC728A08ED}"/>
              </a:ext>
            </a:extLst>
          </p:cNvPr>
          <p:cNvPicPr>
            <a:picLocks noChangeAspect="1"/>
          </p:cNvPicPr>
          <p:nvPr/>
        </p:nvPicPr>
        <p:blipFill rotWithShape="1">
          <a:blip r:embed="rId2"/>
          <a:srcRect b="6699"/>
          <a:stretch/>
        </p:blipFill>
        <p:spPr>
          <a:xfrm>
            <a:off x="3136389" y="10"/>
            <a:ext cx="4979304" cy="340155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4" name="Imagem 3" descr="Homem de terno e gravata na frente de um prédio&#10;&#10;Descrição gerada automaticamente">
            <a:extLst>
              <a:ext uri="{FF2B5EF4-FFF2-40B4-BE49-F238E27FC236}">
                <a16:creationId xmlns:a16="http://schemas.microsoft.com/office/drawing/2014/main" id="{ADC2AC00-3109-751C-1CC5-10134632B213}"/>
              </a:ext>
            </a:extLst>
          </p:cNvPr>
          <p:cNvPicPr>
            <a:picLocks noChangeAspect="1"/>
          </p:cNvPicPr>
          <p:nvPr/>
        </p:nvPicPr>
        <p:blipFill rotWithShape="1">
          <a:blip r:embed="rId3"/>
          <a:srcRect t="17733" r="-2" b="29230"/>
          <a:stretch/>
        </p:blipFill>
        <p:spPr>
          <a:xfrm>
            <a:off x="7381690" y="3456433"/>
            <a:ext cx="4810310" cy="3401568"/>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2" name="Imagem 1" descr="Cidade vista do alto de uma montanha&#10;&#10;Descrição gerada automaticamente">
            <a:extLst>
              <a:ext uri="{FF2B5EF4-FFF2-40B4-BE49-F238E27FC236}">
                <a16:creationId xmlns:a16="http://schemas.microsoft.com/office/drawing/2014/main" id="{D8399D48-AB2A-25BF-3245-F68FB89750F6}"/>
              </a:ext>
            </a:extLst>
          </p:cNvPr>
          <p:cNvPicPr>
            <a:picLocks noChangeAspect="1"/>
          </p:cNvPicPr>
          <p:nvPr/>
        </p:nvPicPr>
        <p:blipFill rotWithShape="1">
          <a:blip r:embed="rId4"/>
          <a:srcRect r="2620" b="-2"/>
          <a:stretch/>
        </p:blipFill>
        <p:spPr>
          <a:xfrm>
            <a:off x="3189428" y="3456432"/>
            <a:ext cx="4925479" cy="3401568"/>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useBgFill="1">
        <p:nvSpPr>
          <p:cNvPr id="41" name="Freeform: Shape 40">
            <a:extLst>
              <a:ext uri="{FF2B5EF4-FFF2-40B4-BE49-F238E27FC236}">
                <a16:creationId xmlns:a16="http://schemas.microsoft.com/office/drawing/2014/main" id="{AC0D06B0-F19C-459E-B221-A34B506FB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3" name="Freeform: Shape 42">
            <a:extLst>
              <a:ext uri="{FF2B5EF4-FFF2-40B4-BE49-F238E27FC236}">
                <a16:creationId xmlns:a16="http://schemas.microsoft.com/office/drawing/2014/main" id="{345B26DA-1C6B-4C66-81C9-9C1877FC2D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Rectangle 44">
            <a:extLst>
              <a:ext uri="{FF2B5EF4-FFF2-40B4-BE49-F238E27FC236}">
                <a16:creationId xmlns:a16="http://schemas.microsoft.com/office/drawing/2014/main" id="{98DE6C44-43F8-4DE4-AB81-66853FFEA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05840"/>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a:extLst>
              <a:ext uri="{FF2B5EF4-FFF2-40B4-BE49-F238E27FC236}">
                <a16:creationId xmlns:a16="http://schemas.microsoft.com/office/drawing/2014/main" id="{2409529B-9B56-4F10-BE4D-F934DB89E5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40291EF8-92C1-D4FD-736D-F2CF20BEF9E7}"/>
              </a:ext>
            </a:extLst>
          </p:cNvPr>
          <p:cNvSpPr txBox="1"/>
          <p:nvPr/>
        </p:nvSpPr>
        <p:spPr>
          <a:xfrm>
            <a:off x="448056" y="2258568"/>
            <a:ext cx="2807208" cy="3922776"/>
          </a:xfrm>
          <a:prstGeom prst="rect">
            <a:avLst/>
          </a:prstGeom>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lIns="91440" tIns="45720" rIns="91440" bIns="45720" numCol="1" spcCol="0" rtlCol="0" fromWordArt="0" anchor="t" anchorCtr="0" forceAA="0" compatLnSpc="1">
            <a:prstTxWarp prst="textNoShape">
              <a:avLst/>
            </a:prstTxWarp>
            <a:normAutofit lnSpcReduction="10000"/>
          </a:bodyPr>
          <a:lstStyle/>
          <a:p>
            <a:pPr algn="ctr" rtl="0">
              <a:lnSpc>
                <a:spcPct val="90000"/>
              </a:lnSpc>
              <a:spcAft>
                <a:spcPts val="600"/>
              </a:spcAft>
            </a:pPr>
            <a:r>
              <a:rPr lang="en-US" sz="2000" b="1" kern="1200" dirty="0">
                <a:solidFill>
                  <a:schemeClr val="tx1"/>
                </a:solidFill>
              </a:rPr>
              <a:t>Brazil</a:t>
            </a:r>
            <a:endParaRPr lang="pt-BR" sz="2000" dirty="0">
              <a:solidFill>
                <a:schemeClr val="tx1"/>
              </a:solidFill>
              <a:ea typeface="Calibri"/>
              <a:cs typeface="Calibri"/>
            </a:endParaRPr>
          </a:p>
          <a:p>
            <a:pPr algn="ctr" rtl="0">
              <a:lnSpc>
                <a:spcPct val="90000"/>
              </a:lnSpc>
              <a:spcAft>
                <a:spcPts val="600"/>
              </a:spcAft>
            </a:pPr>
            <a:r>
              <a:rPr lang="en-US" sz="1700" b="1" kern="1200" dirty="0">
                <a:solidFill>
                  <a:schemeClr val="tx1"/>
                </a:solidFill>
              </a:rPr>
              <a:t>Leonardo Vicente da Silva Matos</a:t>
            </a:r>
            <a:endParaRPr lang="en-US" sz="1700" b="1" kern="1200" dirty="0">
              <a:solidFill>
                <a:schemeClr val="tx1"/>
              </a:solidFill>
              <a:ea typeface="Calibri"/>
              <a:cs typeface="Calibri"/>
            </a:endParaRPr>
          </a:p>
          <a:p>
            <a:pPr indent="-228600" algn="just" rtl="0">
              <a:lnSpc>
                <a:spcPct val="90000"/>
              </a:lnSpc>
              <a:spcAft>
                <a:spcPts val="600"/>
              </a:spcAft>
              <a:buFont typeface="Arial" panose="020B0604020202020204" pitchFamily="34" charset="0"/>
              <a:buChar char="•"/>
            </a:pPr>
            <a:endParaRPr lang="en-US" sz="1700" kern="1200" dirty="0">
              <a:solidFill>
                <a:schemeClr val="tx1"/>
              </a:solidFill>
              <a:ea typeface="Calibri"/>
              <a:cs typeface="Calibri"/>
            </a:endParaRPr>
          </a:p>
          <a:p>
            <a:pPr algn="just" rtl="0">
              <a:lnSpc>
                <a:spcPct val="90000"/>
              </a:lnSpc>
              <a:spcAft>
                <a:spcPts val="600"/>
              </a:spcAft>
            </a:pPr>
            <a:r>
              <a:rPr lang="en-US" sz="1700" kern="1200" dirty="0">
                <a:solidFill>
                  <a:schemeClr val="tx1"/>
                </a:solidFill>
              </a:rPr>
              <a:t>Mr. Matos, graduated in petroleum engineering, shortly after his graduation, worked with oil well drilling and logging. Since 2014, he has been part of the Brazilian nuclear regulatory authority, directly involved in the licensing and control of radioactive materials transportation.</a:t>
            </a:r>
            <a:endParaRPr lang="en-US" sz="1700" kern="1200" dirty="0">
              <a:solidFill>
                <a:schemeClr val="tx1"/>
              </a:solidFill>
              <a:ea typeface="Calibri"/>
              <a:cs typeface="Calibri"/>
            </a:endParaRPr>
          </a:p>
          <a:p>
            <a:pPr indent="-228600" algn="l" rtl="0">
              <a:lnSpc>
                <a:spcPct val="90000"/>
              </a:lnSpc>
              <a:spcAft>
                <a:spcPts val="600"/>
              </a:spcAft>
              <a:buFont typeface="Arial" panose="020B0604020202020204" pitchFamily="34" charset="0"/>
              <a:buChar char="•"/>
            </a:pPr>
            <a:endParaRPr lang="en-US" sz="1700" kern="1200" dirty="0">
              <a:solidFill>
                <a:schemeClr val="tx1"/>
              </a:solidFill>
            </a:endParaRPr>
          </a:p>
        </p:txBody>
      </p:sp>
      <p:pic>
        <p:nvPicPr>
          <p:cNvPr id="6" name="Imagem 5" descr="Diagrama&#10;&#10;Descrição gerada automaticamente">
            <a:extLst>
              <a:ext uri="{FF2B5EF4-FFF2-40B4-BE49-F238E27FC236}">
                <a16:creationId xmlns:a16="http://schemas.microsoft.com/office/drawing/2014/main" id="{B41211CF-F53F-FA7D-998D-578D32F19E13}"/>
              </a:ext>
            </a:extLst>
          </p:cNvPr>
          <p:cNvPicPr>
            <a:picLocks noChangeAspect="1"/>
          </p:cNvPicPr>
          <p:nvPr/>
        </p:nvPicPr>
        <p:blipFill rotWithShape="1">
          <a:blip r:embed="rId5"/>
          <a:srcRect t="282" r="-1" b="-1"/>
          <a:stretch/>
        </p:blipFill>
        <p:spPr>
          <a:xfrm>
            <a:off x="7404372" y="10"/>
            <a:ext cx="4787628" cy="3401558"/>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spTree>
    <p:extLst>
      <p:ext uri="{BB962C8B-B14F-4D97-AF65-F5344CB8AC3E}">
        <p14:creationId xmlns:p14="http://schemas.microsoft.com/office/powerpoint/2010/main" val="508085487"/>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Bandeira Bras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objeto 3" descr="Pessoas com documentos">
            <a:extLst>
              <a:ext uri="{FF2B5EF4-FFF2-40B4-BE49-F238E27FC236}">
                <a16:creationId xmlns:a16="http://schemas.microsoft.com/office/drawing/2014/main" id="{0CA2E80D-F3EC-4A5F-8E65-56FEA206EE0F}"/>
              </a:ext>
            </a:extLst>
          </p:cNvPr>
          <p:cNvSpPr/>
          <p:nvPr/>
        </p:nvSpPr>
        <p:spPr bwMode="ltGray">
          <a:xfrm>
            <a:off x="1" y="0"/>
            <a:ext cx="12192952" cy="6858000"/>
          </a:xfrm>
          <a:custGeom>
            <a:avLst/>
            <a:gdLst/>
            <a:ahLst/>
            <a:cxnLst/>
            <a:rect l="l" t="t" r="r" b="b"/>
            <a:pathLst>
              <a:path w="12189460" h="6858000">
                <a:moveTo>
                  <a:pt x="0" y="6858000"/>
                </a:moveTo>
                <a:lnTo>
                  <a:pt x="12188952" y="6858000"/>
                </a:lnTo>
                <a:lnTo>
                  <a:pt x="12188952" y="0"/>
                </a:lnTo>
                <a:lnTo>
                  <a:pt x="0" y="0"/>
                </a:lnTo>
                <a:lnTo>
                  <a:pt x="0" y="6858000"/>
                </a:lnTo>
                <a:close/>
              </a:path>
            </a:pathLst>
          </a:custGeom>
          <a:solidFill>
            <a:schemeClr val="tx2">
              <a:alpha val="69999"/>
            </a:schemeClr>
          </a:solidFill>
        </p:spPr>
        <p:txBody>
          <a:bodyPr wrap="square" lIns="0" tIns="0" rIns="0" bIns="0" rtlCol="0"/>
          <a:lstStyle/>
          <a:p>
            <a:pPr defTabSz="685800"/>
            <a:endParaRPr lang="pt-BR" sz="1200">
              <a:solidFill>
                <a:prstClr val="black"/>
              </a:solidFill>
              <a:latin typeface="Arial "/>
            </a:endParaRPr>
          </a:p>
        </p:txBody>
      </p:sp>
      <p:sp>
        <p:nvSpPr>
          <p:cNvPr id="15" name="CaixaDeTexto 14"/>
          <p:cNvSpPr txBox="1"/>
          <p:nvPr/>
        </p:nvSpPr>
        <p:spPr>
          <a:xfrm>
            <a:off x="2204521" y="3686621"/>
            <a:ext cx="7300748" cy="3016210"/>
          </a:xfrm>
          <a:prstGeom prst="rect">
            <a:avLst/>
          </a:prstGeom>
          <a:noFill/>
          <a:ln w="38100">
            <a:solidFill>
              <a:schemeClr val="bg1"/>
            </a:solidFill>
          </a:ln>
        </p:spPr>
        <p:txBody>
          <a:bodyPr wrap="square" rtlCol="0">
            <a:spAutoFit/>
          </a:bodyPr>
          <a:lstStyle/>
          <a:p>
            <a:pPr algn="just"/>
            <a:r>
              <a:rPr lang="pt-BR" sz="1600" b="1" err="1">
                <a:solidFill>
                  <a:schemeClr val="bg1"/>
                </a:solidFill>
              </a:rPr>
              <a:t>Brazil</a:t>
            </a:r>
            <a:endParaRPr lang="pt-BR" sz="1600" b="1">
              <a:solidFill>
                <a:schemeClr val="bg1"/>
              </a:solidFill>
            </a:endParaRPr>
          </a:p>
          <a:p>
            <a:pPr algn="just"/>
            <a:endParaRPr lang="pt-BR" sz="1600">
              <a:solidFill>
                <a:schemeClr val="bg1"/>
              </a:solidFill>
            </a:endParaRPr>
          </a:p>
          <a:p>
            <a:pPr algn="just"/>
            <a:r>
              <a:rPr lang="pt-BR" sz="1600">
                <a:solidFill>
                  <a:schemeClr val="bg1"/>
                </a:solidFill>
              </a:rPr>
              <a:t>Luiz Antônio Dias DO CARMO</a:t>
            </a:r>
          </a:p>
          <a:p>
            <a:pPr algn="just"/>
            <a:endParaRPr lang="en-US" sz="1600">
              <a:solidFill>
                <a:schemeClr val="bg1"/>
              </a:solidFill>
            </a:endParaRPr>
          </a:p>
          <a:p>
            <a:pPr algn="just"/>
            <a:r>
              <a:rPr lang="en-US" sz="1400">
                <a:solidFill>
                  <a:schemeClr val="bg1"/>
                </a:solidFill>
              </a:rPr>
              <a:t>Mr. Do Carmo is a Captain in the Brazilian Navy and trained in Special Operations and CBRN Defense. In 2020, Mr. Do Carmo was head of the Security Department of the Brazilian Navy Technology Center in São Paulo (CTMSP) at its two sites (São Paulo-SP and </a:t>
            </a:r>
            <a:r>
              <a:rPr lang="en-US" sz="1400" err="1">
                <a:solidFill>
                  <a:schemeClr val="bg1"/>
                </a:solidFill>
              </a:rPr>
              <a:t>Iperó</a:t>
            </a:r>
            <a:r>
              <a:rPr lang="en-US" sz="1400">
                <a:solidFill>
                  <a:schemeClr val="bg1"/>
                </a:solidFill>
              </a:rPr>
              <a:t>-SP). From 2021 to 2023 he served as Commander of the CBRN Defense Battalion of </a:t>
            </a:r>
            <a:r>
              <a:rPr lang="en-US" sz="1400" err="1">
                <a:solidFill>
                  <a:schemeClr val="bg1"/>
                </a:solidFill>
              </a:rPr>
              <a:t>Aramar</a:t>
            </a:r>
            <a:r>
              <a:rPr lang="en-US" sz="1400">
                <a:solidFill>
                  <a:schemeClr val="bg1"/>
                </a:solidFill>
              </a:rPr>
              <a:t>, the Unit responsible for security and safety at the CTMSP site in </a:t>
            </a:r>
            <a:r>
              <a:rPr lang="en-US" sz="1400" err="1">
                <a:solidFill>
                  <a:schemeClr val="bg1"/>
                </a:solidFill>
              </a:rPr>
              <a:t>Iperó</a:t>
            </a:r>
            <a:r>
              <a:rPr lang="en-US" sz="1400">
                <a:solidFill>
                  <a:schemeClr val="bg1"/>
                </a:solidFill>
              </a:rPr>
              <a:t>-SP (</a:t>
            </a:r>
            <a:r>
              <a:rPr lang="en-US" sz="1400" err="1">
                <a:solidFill>
                  <a:schemeClr val="bg1"/>
                </a:solidFill>
              </a:rPr>
              <a:t>Aramar</a:t>
            </a:r>
            <a:r>
              <a:rPr lang="en-US" sz="1400">
                <a:solidFill>
                  <a:schemeClr val="bg1"/>
                </a:solidFill>
              </a:rPr>
              <a:t> Experimental Center – CEA) and for the transport of nuclear material for the Navy Nuclear Program. Since February 2023, he works in the Institutional Security Cabinet of the Presidency of the Republic of Brazil as </a:t>
            </a:r>
            <a:r>
              <a:rPr lang="pt-BR" sz="1400">
                <a:solidFill>
                  <a:schemeClr val="bg1"/>
                </a:solidFill>
              </a:rPr>
              <a:t>Nuclear Security General </a:t>
            </a:r>
            <a:r>
              <a:rPr lang="pt-BR" sz="1400" err="1">
                <a:solidFill>
                  <a:schemeClr val="bg1"/>
                </a:solidFill>
              </a:rPr>
              <a:t>Coordinator</a:t>
            </a:r>
            <a:r>
              <a:rPr lang="pt-BR" sz="1400">
                <a:solidFill>
                  <a:schemeClr val="bg1"/>
                </a:solidFill>
              </a:rPr>
              <a:t> </a:t>
            </a:r>
            <a:r>
              <a:rPr lang="pt-BR" sz="1400" err="1">
                <a:solidFill>
                  <a:schemeClr val="bg1"/>
                </a:solidFill>
              </a:rPr>
              <a:t>of</a:t>
            </a:r>
            <a:r>
              <a:rPr lang="pt-BR" sz="1400">
                <a:solidFill>
                  <a:schemeClr val="bg1"/>
                </a:solidFill>
              </a:rPr>
              <a:t> </a:t>
            </a:r>
            <a:r>
              <a:rPr lang="pt-BR" sz="1400" err="1">
                <a:solidFill>
                  <a:schemeClr val="bg1"/>
                </a:solidFill>
              </a:rPr>
              <a:t>Brazilian</a:t>
            </a:r>
            <a:r>
              <a:rPr lang="pt-BR" sz="1400">
                <a:solidFill>
                  <a:schemeClr val="bg1"/>
                </a:solidFill>
              </a:rPr>
              <a:t> Nuclear </a:t>
            </a:r>
            <a:r>
              <a:rPr lang="pt-BR" sz="1400" err="1">
                <a:solidFill>
                  <a:schemeClr val="bg1"/>
                </a:solidFill>
              </a:rPr>
              <a:t>Program</a:t>
            </a:r>
            <a:r>
              <a:rPr lang="pt-BR" sz="1400">
                <a:solidFill>
                  <a:schemeClr val="bg1"/>
                </a:solidFill>
              </a:rPr>
              <a:t> </a:t>
            </a:r>
            <a:r>
              <a:rPr lang="pt-BR" sz="1400" err="1">
                <a:solidFill>
                  <a:schemeClr val="bg1"/>
                </a:solidFill>
              </a:rPr>
              <a:t>Protection</a:t>
            </a:r>
            <a:r>
              <a:rPr lang="pt-BR" sz="1400">
                <a:solidFill>
                  <a:schemeClr val="bg1"/>
                </a:solidFill>
              </a:rPr>
              <a:t> System (</a:t>
            </a:r>
            <a:r>
              <a:rPr lang="pt-BR" sz="1400" err="1">
                <a:solidFill>
                  <a:schemeClr val="bg1"/>
                </a:solidFill>
              </a:rPr>
              <a:t>Sipron</a:t>
            </a:r>
            <a:r>
              <a:rPr lang="pt-BR" sz="1400">
                <a:solidFill>
                  <a:schemeClr val="bg1"/>
                </a:solidFill>
              </a:rPr>
              <a:t>).</a:t>
            </a:r>
          </a:p>
        </p:txBody>
      </p:sp>
      <p:pic>
        <p:nvPicPr>
          <p:cNvPr id="22" name="Imagem 21"/>
          <p:cNvPicPr>
            <a:picLocks noChangeAspect="1"/>
          </p:cNvPicPr>
          <p:nvPr/>
        </p:nvPicPr>
        <p:blipFill rotWithShape="1">
          <a:blip r:embed="rId4">
            <a:extLst>
              <a:ext uri="{28A0092B-C50C-407E-A947-70E740481C1C}">
                <a14:useLocalDpi xmlns:a14="http://schemas.microsoft.com/office/drawing/2010/main" val="0"/>
              </a:ext>
            </a:extLst>
          </a:blip>
          <a:srcRect l="13380" t="20425" r="59155" b="18292"/>
          <a:stretch/>
        </p:blipFill>
        <p:spPr>
          <a:xfrm>
            <a:off x="9522378" y="3686621"/>
            <a:ext cx="2669622" cy="3023657"/>
          </a:xfrm>
          <a:prstGeom prst="rect">
            <a:avLst/>
          </a:prstGeom>
          <a:ln>
            <a:noFill/>
          </a:ln>
          <a:effectLst>
            <a:softEdge rad="112500"/>
          </a:effectLst>
        </p:spPr>
      </p:pic>
      <p:grpSp>
        <p:nvGrpSpPr>
          <p:cNvPr id="18" name="Grupo 15"/>
          <p:cNvGrpSpPr/>
          <p:nvPr/>
        </p:nvGrpSpPr>
        <p:grpSpPr>
          <a:xfrm>
            <a:off x="9821324" y="5336650"/>
            <a:ext cx="1090028" cy="1058250"/>
            <a:chOff x="2483768" y="2448826"/>
            <a:chExt cx="1905000" cy="1905001"/>
          </a:xfrm>
        </p:grpSpPr>
        <p:sp>
          <p:nvSpPr>
            <p:cNvPr id="19" name="Elipse 18"/>
            <p:cNvSpPr/>
            <p:nvPr userDrawn="1"/>
          </p:nvSpPr>
          <p:spPr>
            <a:xfrm>
              <a:off x="2483768" y="2448826"/>
              <a:ext cx="1891746" cy="190500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pt-BR"/>
            </a:p>
          </p:txBody>
        </p:sp>
        <p:pic>
          <p:nvPicPr>
            <p:cNvPr id="20" name="Picture 2" descr="http://www.gsi.gov.br/sipron-1/sipron/@@collective.cover.banner/ae0591c6beaa49a1b4a85704b369c5d0/@@images/a8af6116-6dd1-4b98-bdbe-5b5c6fe43c32.png"/>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483768" y="2448827"/>
              <a:ext cx="1905000" cy="1905000"/>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9" name="Imagem 8"/>
          <p:cNvPicPr>
            <a:picLocks noChangeAspect="1"/>
          </p:cNvPicPr>
          <p:nvPr/>
        </p:nvPicPr>
        <p:blipFill>
          <a:blip r:embed="rId6"/>
          <a:stretch>
            <a:fillRect/>
          </a:stretch>
        </p:blipFill>
        <p:spPr>
          <a:xfrm>
            <a:off x="32021" y="36889"/>
            <a:ext cx="2866014" cy="1908122"/>
          </a:xfrm>
          <a:prstGeom prst="rect">
            <a:avLst/>
          </a:prstGeom>
          <a:ln>
            <a:noFill/>
          </a:ln>
          <a:effectLst>
            <a:softEdge rad="112500"/>
          </a:effectLst>
        </p:spPr>
      </p:pic>
      <p:pic>
        <p:nvPicPr>
          <p:cNvPr id="10" name="Imagem 9"/>
          <p:cNvPicPr>
            <a:picLocks noChangeAspect="1"/>
          </p:cNvPicPr>
          <p:nvPr/>
        </p:nvPicPr>
        <p:blipFill rotWithShape="1">
          <a:blip r:embed="rId7"/>
          <a:srcRect r="7486"/>
          <a:stretch/>
        </p:blipFill>
        <p:spPr>
          <a:xfrm>
            <a:off x="8737823" y="36889"/>
            <a:ext cx="3405974" cy="1932838"/>
          </a:xfrm>
          <a:prstGeom prst="rect">
            <a:avLst/>
          </a:prstGeom>
          <a:ln>
            <a:noFill/>
          </a:ln>
          <a:effectLst>
            <a:softEdge rad="112500"/>
          </a:effectLst>
        </p:spPr>
      </p:pic>
      <p:pic>
        <p:nvPicPr>
          <p:cNvPr id="23" name="Imagem 22"/>
          <p:cNvPicPr>
            <a:picLocks noChangeAspect="1"/>
          </p:cNvPicPr>
          <p:nvPr/>
        </p:nvPicPr>
        <p:blipFill>
          <a:blip r:embed="rId8"/>
          <a:stretch>
            <a:fillRect/>
          </a:stretch>
        </p:blipFill>
        <p:spPr>
          <a:xfrm>
            <a:off x="4419600" y="2221926"/>
            <a:ext cx="2574967" cy="1351858"/>
          </a:xfrm>
          <a:prstGeom prst="rect">
            <a:avLst/>
          </a:prstGeom>
          <a:ln>
            <a:noFill/>
          </a:ln>
          <a:effectLst>
            <a:softEdge rad="112500"/>
          </a:effectLst>
        </p:spPr>
      </p:pic>
      <p:pic>
        <p:nvPicPr>
          <p:cNvPr id="17" name="Imagem 16"/>
          <p:cNvPicPr>
            <a:picLocks noChangeAspect="1"/>
          </p:cNvPicPr>
          <p:nvPr/>
        </p:nvPicPr>
        <p:blipFill>
          <a:blip r:embed="rId9"/>
          <a:stretch>
            <a:fillRect/>
          </a:stretch>
        </p:blipFill>
        <p:spPr>
          <a:xfrm>
            <a:off x="4348" y="3868906"/>
            <a:ext cx="2134961" cy="2651640"/>
          </a:xfrm>
          <a:prstGeom prst="rect">
            <a:avLst/>
          </a:prstGeom>
          <a:ln>
            <a:noFill/>
          </a:ln>
          <a:effectLst>
            <a:softEdge rad="112500"/>
          </a:effectLst>
        </p:spPr>
      </p:pic>
      <p:pic>
        <p:nvPicPr>
          <p:cNvPr id="24" name="Imagem 51"/>
          <p:cNvPicPr>
            <a:picLocks noChangeAspect="1"/>
          </p:cNvPicPr>
          <p:nvPr/>
        </p:nvPicPr>
        <p:blipFill>
          <a:blip r:embed="rId10" cstate="print"/>
          <a:srcRect/>
          <a:stretch>
            <a:fillRect/>
          </a:stretch>
        </p:blipFill>
        <p:spPr bwMode="auto">
          <a:xfrm>
            <a:off x="5509363" y="205082"/>
            <a:ext cx="1173273" cy="1158397"/>
          </a:xfrm>
          <a:prstGeom prst="rect">
            <a:avLst/>
          </a:prstGeom>
          <a:ln>
            <a:noFill/>
          </a:ln>
          <a:effectLst>
            <a:outerShdw blurRad="292100" dist="139700" dir="2700000" algn="tl" rotWithShape="0">
              <a:srgbClr val="333333">
                <a:alpha val="65000"/>
              </a:srgbClr>
            </a:outerShdw>
          </a:effectLst>
        </p:spPr>
      </p:pic>
      <p:pic>
        <p:nvPicPr>
          <p:cNvPr id="25" name="Imagem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095574" y="3868906"/>
            <a:ext cx="924976" cy="8850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893447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529" y="0"/>
            <a:ext cx="12195529" cy="6858000"/>
            <a:chOff x="-3529" y="0"/>
            <a:chExt cx="12195529" cy="6858000"/>
          </a:xfrm>
        </p:grpSpPr>
        <p:sp>
          <p:nvSpPr>
            <p:cNvPr id="3" name="object 3"/>
            <p:cNvSpPr/>
            <p:nvPr/>
          </p:nvSpPr>
          <p:spPr>
            <a:xfrm>
              <a:off x="7536180" y="100263"/>
              <a:ext cx="4655820" cy="6597316"/>
            </a:xfrm>
            <a:custGeom>
              <a:avLst/>
              <a:gdLst/>
              <a:ahLst/>
              <a:cxnLst/>
              <a:rect l="l" t="t" r="r" b="b"/>
              <a:pathLst>
                <a:path w="4655820" h="6858000">
                  <a:moveTo>
                    <a:pt x="0" y="6858000"/>
                  </a:moveTo>
                  <a:lnTo>
                    <a:pt x="4655820" y="6858000"/>
                  </a:lnTo>
                  <a:lnTo>
                    <a:pt x="4655820" y="0"/>
                  </a:lnTo>
                  <a:lnTo>
                    <a:pt x="0" y="0"/>
                  </a:lnTo>
                  <a:lnTo>
                    <a:pt x="0" y="6858000"/>
                  </a:lnTo>
                  <a:close/>
                </a:path>
              </a:pathLst>
            </a:custGeom>
            <a:solidFill>
              <a:srgbClr val="3E3E3E"/>
            </a:solidFill>
          </p:spPr>
          <p:txBody>
            <a:bodyPr wrap="square" lIns="0" tIns="0" rIns="0" bIns="0" rtlCol="0"/>
            <a:lstStyle/>
            <a:p>
              <a:endParaRPr/>
            </a:p>
          </p:txBody>
        </p:sp>
        <p:sp>
          <p:nvSpPr>
            <p:cNvPr id="4" name="object 4"/>
            <p:cNvSpPr/>
            <p:nvPr/>
          </p:nvSpPr>
          <p:spPr>
            <a:xfrm>
              <a:off x="0" y="0"/>
              <a:ext cx="7536180" cy="6858000"/>
            </a:xfrm>
            <a:custGeom>
              <a:avLst/>
              <a:gdLst/>
              <a:ahLst/>
              <a:cxnLst/>
              <a:rect l="l" t="t" r="r" b="b"/>
              <a:pathLst>
                <a:path w="7536180" h="6858000">
                  <a:moveTo>
                    <a:pt x="7536180" y="0"/>
                  </a:moveTo>
                  <a:lnTo>
                    <a:pt x="0" y="0"/>
                  </a:lnTo>
                  <a:lnTo>
                    <a:pt x="0" y="6858000"/>
                  </a:lnTo>
                  <a:lnTo>
                    <a:pt x="7536180" y="6858000"/>
                  </a:lnTo>
                  <a:lnTo>
                    <a:pt x="7536180" y="0"/>
                  </a:lnTo>
                  <a:close/>
                </a:path>
              </a:pathLst>
            </a:custGeom>
            <a:solidFill>
              <a:srgbClr val="FFFFFF"/>
            </a:solidFill>
          </p:spPr>
          <p:txBody>
            <a:bodyPr wrap="square" lIns="0" tIns="0" rIns="0" bIns="0" rtlCol="0"/>
            <a:lstStyle/>
            <a:p>
              <a:endParaRPr/>
            </a:p>
          </p:txBody>
        </p:sp>
        <p:sp>
          <p:nvSpPr>
            <p:cNvPr id="5" name="object 5"/>
            <p:cNvSpPr/>
            <p:nvPr/>
          </p:nvSpPr>
          <p:spPr>
            <a:xfrm>
              <a:off x="-3529" y="118070"/>
              <a:ext cx="7532836" cy="6573519"/>
            </a:xfrm>
            <a:custGeom>
              <a:avLst/>
              <a:gdLst/>
              <a:ahLst/>
              <a:cxnLst/>
              <a:rect l="l" t="t" r="r" b="b"/>
              <a:pathLst>
                <a:path w="6710680" h="6002020">
                  <a:moveTo>
                    <a:pt x="6710172" y="0"/>
                  </a:moveTo>
                  <a:lnTo>
                    <a:pt x="0" y="0"/>
                  </a:lnTo>
                  <a:lnTo>
                    <a:pt x="0" y="6001512"/>
                  </a:lnTo>
                  <a:lnTo>
                    <a:pt x="6710172" y="6001512"/>
                  </a:lnTo>
                  <a:lnTo>
                    <a:pt x="6710172" y="0"/>
                  </a:lnTo>
                  <a:close/>
                </a:path>
              </a:pathLst>
            </a:custGeom>
            <a:solidFill>
              <a:srgbClr val="000000">
                <a:alpha val="39999"/>
              </a:srgbClr>
            </a:solidFill>
          </p:spPr>
          <p:txBody>
            <a:bodyPr wrap="square" lIns="0" tIns="0" rIns="0" bIns="0" rtlCol="0"/>
            <a:lstStyle/>
            <a:p>
              <a:endParaRPr/>
            </a:p>
          </p:txBody>
        </p:sp>
        <p:sp>
          <p:nvSpPr>
            <p:cNvPr id="8" name="object 8"/>
            <p:cNvSpPr/>
            <p:nvPr/>
          </p:nvSpPr>
          <p:spPr>
            <a:xfrm>
              <a:off x="4393530" y="359984"/>
              <a:ext cx="2816193" cy="2577933"/>
            </a:xfrm>
            <a:custGeom>
              <a:avLst/>
              <a:gdLst/>
              <a:ahLst/>
              <a:cxnLst/>
              <a:rect l="l" t="t" r="r" b="b"/>
              <a:pathLst>
                <a:path w="2766059" h="2136775">
                  <a:moveTo>
                    <a:pt x="2766059" y="0"/>
                  </a:moveTo>
                  <a:lnTo>
                    <a:pt x="0" y="0"/>
                  </a:lnTo>
                  <a:lnTo>
                    <a:pt x="0" y="2136648"/>
                  </a:lnTo>
                  <a:lnTo>
                    <a:pt x="2766059" y="2136648"/>
                  </a:lnTo>
                  <a:lnTo>
                    <a:pt x="2766059" y="0"/>
                  </a:lnTo>
                  <a:close/>
                </a:path>
              </a:pathLst>
            </a:custGeom>
            <a:solidFill>
              <a:srgbClr val="FFFFFF"/>
            </a:solidFill>
          </p:spPr>
          <p:txBody>
            <a:bodyPr wrap="square" lIns="0" tIns="0" rIns="0" bIns="0" rtlCol="0"/>
            <a:lstStyle/>
            <a:p>
              <a:endParaRPr/>
            </a:p>
          </p:txBody>
        </p:sp>
        <p:sp>
          <p:nvSpPr>
            <p:cNvPr id="10" name="object 10"/>
            <p:cNvSpPr/>
            <p:nvPr/>
          </p:nvSpPr>
          <p:spPr>
            <a:xfrm>
              <a:off x="255390" y="3768049"/>
              <a:ext cx="3838006" cy="2716262"/>
            </a:xfrm>
            <a:custGeom>
              <a:avLst/>
              <a:gdLst/>
              <a:ahLst/>
              <a:cxnLst/>
              <a:rect l="l" t="t" r="r" b="b"/>
              <a:pathLst>
                <a:path w="3366770" h="2124710">
                  <a:moveTo>
                    <a:pt x="3366516" y="0"/>
                  </a:moveTo>
                  <a:lnTo>
                    <a:pt x="0" y="0"/>
                  </a:lnTo>
                  <a:lnTo>
                    <a:pt x="0" y="2124455"/>
                  </a:lnTo>
                  <a:lnTo>
                    <a:pt x="3366516" y="2124455"/>
                  </a:lnTo>
                  <a:lnTo>
                    <a:pt x="3366516" y="0"/>
                  </a:lnTo>
                  <a:close/>
                </a:path>
              </a:pathLst>
            </a:custGeom>
            <a:solidFill>
              <a:srgbClr val="FFFFFF"/>
            </a:solidFill>
          </p:spPr>
          <p:txBody>
            <a:bodyPr wrap="square" lIns="0" tIns="0" rIns="0" bIns="0" rtlCol="0"/>
            <a:lstStyle/>
            <a:p>
              <a:endParaRPr/>
            </a:p>
          </p:txBody>
        </p:sp>
        <p:pic>
          <p:nvPicPr>
            <p:cNvPr id="11" name="object 11"/>
            <p:cNvPicPr/>
            <p:nvPr/>
          </p:nvPicPr>
          <p:blipFill>
            <a:blip r:embed="rId2" cstate="print"/>
            <a:stretch>
              <a:fillRect/>
            </a:stretch>
          </p:blipFill>
          <p:spPr>
            <a:xfrm>
              <a:off x="4508231" y="519521"/>
              <a:ext cx="2573875" cy="2243008"/>
            </a:xfrm>
            <a:prstGeom prst="rect">
              <a:avLst/>
            </a:prstGeom>
          </p:spPr>
        </p:pic>
        <p:sp>
          <p:nvSpPr>
            <p:cNvPr id="12" name="object 12"/>
            <p:cNvSpPr/>
            <p:nvPr/>
          </p:nvSpPr>
          <p:spPr>
            <a:xfrm>
              <a:off x="4393531" y="3188049"/>
              <a:ext cx="2846271" cy="3306545"/>
            </a:xfrm>
            <a:custGeom>
              <a:avLst/>
              <a:gdLst/>
              <a:ahLst/>
              <a:cxnLst/>
              <a:rect l="l" t="t" r="r" b="b"/>
              <a:pathLst>
                <a:path w="2766059" h="3266440">
                  <a:moveTo>
                    <a:pt x="2766059" y="0"/>
                  </a:moveTo>
                  <a:lnTo>
                    <a:pt x="0" y="0"/>
                  </a:lnTo>
                  <a:lnTo>
                    <a:pt x="0" y="3265932"/>
                  </a:lnTo>
                  <a:lnTo>
                    <a:pt x="2766059" y="3265932"/>
                  </a:lnTo>
                  <a:lnTo>
                    <a:pt x="2766059" y="0"/>
                  </a:lnTo>
                  <a:close/>
                </a:path>
              </a:pathLst>
            </a:custGeom>
            <a:solidFill>
              <a:srgbClr val="FFFFFF"/>
            </a:solidFill>
          </p:spPr>
          <p:txBody>
            <a:bodyPr wrap="square" lIns="0" tIns="0" rIns="0" bIns="0" rtlCol="0"/>
            <a:lstStyle/>
            <a:p>
              <a:endParaRPr/>
            </a:p>
          </p:txBody>
        </p:sp>
        <p:pic>
          <p:nvPicPr>
            <p:cNvPr id="13" name="object 13"/>
            <p:cNvPicPr/>
            <p:nvPr/>
          </p:nvPicPr>
          <p:blipFill>
            <a:blip r:embed="rId3" cstate="print"/>
            <a:stretch>
              <a:fillRect/>
            </a:stretch>
          </p:blipFill>
          <p:spPr>
            <a:xfrm>
              <a:off x="4544166" y="3460684"/>
              <a:ext cx="2564169" cy="2828783"/>
            </a:xfrm>
            <a:prstGeom prst="rect">
              <a:avLst/>
            </a:prstGeom>
          </p:spPr>
        </p:pic>
      </p:grpSp>
      <p:sp>
        <p:nvSpPr>
          <p:cNvPr id="14" name="object 14"/>
          <p:cNvSpPr txBox="1">
            <a:spLocks noGrp="1"/>
          </p:cNvSpPr>
          <p:nvPr>
            <p:ph type="title"/>
          </p:nvPr>
        </p:nvSpPr>
        <p:spPr>
          <a:xfrm>
            <a:off x="7761812" y="2769185"/>
            <a:ext cx="3095818" cy="830356"/>
          </a:xfrm>
          <a:prstGeom prst="rect">
            <a:avLst/>
          </a:prstGeom>
        </p:spPr>
        <p:txBody>
          <a:bodyPr vert="horz" wrap="square" lIns="0" tIns="52705" rIns="0" bIns="0" rtlCol="0" anchor="t">
            <a:spAutoFit/>
          </a:bodyPr>
          <a:lstStyle/>
          <a:p>
            <a:pPr marL="12700">
              <a:lnSpc>
                <a:spcPct val="100000"/>
              </a:lnSpc>
              <a:spcBef>
                <a:spcPts val="415"/>
              </a:spcBef>
            </a:pPr>
            <a:r>
              <a:rPr spc="-10" dirty="0">
                <a:solidFill>
                  <a:srgbClr val="FFFFFF"/>
                </a:solidFill>
              </a:rPr>
              <a:t>Denmark</a:t>
            </a:r>
          </a:p>
          <a:p>
            <a:pPr marL="12700">
              <a:spcBef>
                <a:spcPts val="315"/>
              </a:spcBef>
            </a:pPr>
            <a:r>
              <a:rPr lang="da-DK" b="0" spc="-10" dirty="0">
                <a:solidFill>
                  <a:srgbClr val="FFFFFF"/>
                </a:solidFill>
              </a:rPr>
              <a:t>Tim Mølgaard Lundby</a:t>
            </a:r>
            <a:endParaRPr lang="da-DK" b="0" spc="-10" dirty="0">
              <a:solidFill>
                <a:srgbClr val="FFFFFF"/>
              </a:solidFill>
              <a:latin typeface="Calibri"/>
              <a:cs typeface="Calibri"/>
            </a:endParaRPr>
          </a:p>
        </p:txBody>
      </p:sp>
      <p:sp>
        <p:nvSpPr>
          <p:cNvPr id="16" name="object 16"/>
          <p:cNvSpPr txBox="1"/>
          <p:nvPr/>
        </p:nvSpPr>
        <p:spPr>
          <a:xfrm>
            <a:off x="7612168" y="3794747"/>
            <a:ext cx="4487887" cy="2505814"/>
          </a:xfrm>
          <a:prstGeom prst="rect">
            <a:avLst/>
          </a:prstGeom>
        </p:spPr>
        <p:txBody>
          <a:bodyPr vert="horz" wrap="square" lIns="0" tIns="12700" rIns="0" bIns="0" rtlCol="0" anchor="t">
            <a:spAutoFit/>
          </a:bodyPr>
          <a:lstStyle/>
          <a:p>
            <a:pPr marL="12700" marR="5080">
              <a:spcBef>
                <a:spcPts val="100"/>
              </a:spcBef>
            </a:pPr>
            <a:r>
              <a:rPr sz="1800" dirty="0">
                <a:solidFill>
                  <a:srgbClr val="FFFFFF"/>
                </a:solidFill>
                <a:latin typeface="Calibri"/>
                <a:cs typeface="Calibri"/>
              </a:rPr>
              <a:t>I</a:t>
            </a:r>
            <a:r>
              <a:rPr sz="1800" spc="-30" dirty="0">
                <a:solidFill>
                  <a:srgbClr val="FFFFFF"/>
                </a:solidFill>
                <a:latin typeface="Calibri"/>
                <a:cs typeface="Calibri"/>
              </a:rPr>
              <a:t> </a:t>
            </a:r>
            <a:r>
              <a:rPr sz="1800" spc="-20" dirty="0">
                <a:solidFill>
                  <a:srgbClr val="FFFFFF"/>
                </a:solidFill>
                <a:latin typeface="Calibri"/>
                <a:cs typeface="Calibri"/>
              </a:rPr>
              <a:t>have </a:t>
            </a:r>
            <a:r>
              <a:rPr sz="1800" spc="-10" dirty="0">
                <a:solidFill>
                  <a:srgbClr val="FFFFFF"/>
                </a:solidFill>
                <a:latin typeface="Calibri"/>
                <a:cs typeface="Calibri"/>
              </a:rPr>
              <a:t>worked</a:t>
            </a:r>
            <a:r>
              <a:rPr lang="da-DK" spc="-35" dirty="0">
                <a:solidFill>
                  <a:srgbClr val="FFFFFF"/>
                </a:solidFill>
                <a:latin typeface="Calibri"/>
                <a:cs typeface="Calibri"/>
              </a:rPr>
              <a:t> for </a:t>
            </a:r>
            <a:r>
              <a:rPr lang="da-DK" spc="-35" dirty="0" err="1">
                <a:solidFill>
                  <a:srgbClr val="FFFFFF"/>
                </a:solidFill>
                <a:latin typeface="Calibri"/>
                <a:cs typeface="Calibri"/>
              </a:rPr>
              <a:t>many</a:t>
            </a:r>
            <a:r>
              <a:rPr lang="da-DK" spc="-35" dirty="0">
                <a:solidFill>
                  <a:srgbClr val="FFFFFF"/>
                </a:solidFill>
                <a:latin typeface="Calibri"/>
                <a:cs typeface="Calibri"/>
              </a:rPr>
              <a:t> </a:t>
            </a:r>
            <a:r>
              <a:rPr lang="da-DK" spc="-35" dirty="0" err="1">
                <a:solidFill>
                  <a:srgbClr val="FFFFFF"/>
                </a:solidFill>
                <a:latin typeface="Calibri"/>
                <a:cs typeface="Calibri"/>
              </a:rPr>
              <a:t>years</a:t>
            </a:r>
            <a:r>
              <a:rPr lang="da-DK" spc="-35" dirty="0">
                <a:solidFill>
                  <a:srgbClr val="FFFFFF"/>
                </a:solidFill>
                <a:latin typeface="Calibri"/>
                <a:cs typeface="Calibri"/>
              </a:rPr>
              <a:t> as a Healthcare Professional at the </a:t>
            </a:r>
            <a:r>
              <a:rPr lang="da-DK" spc="-35" dirty="0" err="1">
                <a:solidFill>
                  <a:srgbClr val="FFFFFF"/>
                </a:solidFill>
                <a:latin typeface="Calibri"/>
                <a:cs typeface="Calibri"/>
              </a:rPr>
              <a:t>Nuclear</a:t>
            </a:r>
            <a:r>
              <a:rPr lang="da-DK" spc="-35" dirty="0">
                <a:solidFill>
                  <a:srgbClr val="FFFFFF"/>
                </a:solidFill>
                <a:latin typeface="Calibri"/>
                <a:cs typeface="Calibri"/>
              </a:rPr>
              <a:t> </a:t>
            </a:r>
            <a:r>
              <a:rPr lang="da-DK" spc="-35" dirty="0" err="1">
                <a:solidFill>
                  <a:srgbClr val="FFFFFF"/>
                </a:solidFill>
                <a:latin typeface="Calibri"/>
                <a:cs typeface="Calibri"/>
              </a:rPr>
              <a:t>Medicine</a:t>
            </a:r>
            <a:r>
              <a:rPr lang="da-DK" spc="-35" dirty="0">
                <a:solidFill>
                  <a:srgbClr val="FFFFFF"/>
                </a:solidFill>
                <a:latin typeface="Calibri"/>
                <a:cs typeface="Calibri"/>
              </a:rPr>
              <a:t> Department, Rigshospitalet in Copenhagen, with management of </a:t>
            </a:r>
            <a:r>
              <a:rPr lang="da-DK" spc="-35" dirty="0" err="1">
                <a:solidFill>
                  <a:srgbClr val="FFFFFF"/>
                </a:solidFill>
                <a:latin typeface="Calibri"/>
                <a:cs typeface="Calibri"/>
              </a:rPr>
              <a:t>radiopharmaceuticals</a:t>
            </a:r>
            <a:r>
              <a:rPr lang="da-DK" spc="-35" dirty="0">
                <a:solidFill>
                  <a:srgbClr val="FFFFFF"/>
                </a:solidFill>
                <a:latin typeface="Calibri"/>
                <a:cs typeface="Calibri"/>
              </a:rPr>
              <a:t> and as a part of </a:t>
            </a:r>
            <a:r>
              <a:rPr lang="da-DK" spc="-35" dirty="0" err="1">
                <a:solidFill>
                  <a:srgbClr val="FFFFFF"/>
                </a:solidFill>
                <a:latin typeface="Calibri"/>
                <a:cs typeface="Calibri"/>
              </a:rPr>
              <a:t>that</a:t>
            </a:r>
            <a:r>
              <a:rPr lang="da-DK" spc="-35" dirty="0">
                <a:solidFill>
                  <a:srgbClr val="FFFFFF"/>
                </a:solidFill>
                <a:latin typeface="Calibri"/>
                <a:cs typeface="Calibri"/>
              </a:rPr>
              <a:t> </a:t>
            </a:r>
            <a:r>
              <a:rPr lang="da-DK" spc="-35" dirty="0" err="1">
                <a:solidFill>
                  <a:srgbClr val="FFFFFF"/>
                </a:solidFill>
                <a:latin typeface="Calibri"/>
                <a:cs typeface="Calibri"/>
              </a:rPr>
              <a:t>process</a:t>
            </a:r>
            <a:r>
              <a:rPr lang="da-DK" spc="-35" dirty="0">
                <a:solidFill>
                  <a:srgbClr val="FFFFFF"/>
                </a:solidFill>
                <a:latin typeface="Calibri"/>
                <a:cs typeface="Calibri"/>
              </a:rPr>
              <a:t>, radiation </a:t>
            </a:r>
            <a:r>
              <a:rPr lang="da-DK" spc="-35" dirty="0" err="1">
                <a:solidFill>
                  <a:srgbClr val="FFFFFF"/>
                </a:solidFill>
                <a:latin typeface="Calibri"/>
                <a:cs typeface="Calibri"/>
              </a:rPr>
              <a:t>protection</a:t>
            </a:r>
            <a:r>
              <a:rPr lang="da-DK" spc="-35" dirty="0">
                <a:solidFill>
                  <a:srgbClr val="FFFFFF"/>
                </a:solidFill>
                <a:latin typeface="Calibri"/>
                <a:cs typeface="Calibri"/>
              </a:rPr>
              <a:t>.</a:t>
            </a:r>
            <a:r>
              <a:rPr sz="1800" spc="-10" dirty="0">
                <a:solidFill>
                  <a:srgbClr val="FFFFFF"/>
                </a:solidFill>
                <a:latin typeface="Calibri"/>
                <a:cs typeface="Calibri"/>
              </a:rPr>
              <a:t> </a:t>
            </a:r>
            <a:r>
              <a:rPr lang="da-DK" spc="-10" dirty="0">
                <a:solidFill>
                  <a:srgbClr val="FFFFFF"/>
                </a:solidFill>
                <a:latin typeface="Calibri"/>
                <a:cs typeface="Calibri"/>
              </a:rPr>
              <a:t>I </a:t>
            </a:r>
            <a:r>
              <a:rPr lang="da-DK" dirty="0" err="1">
                <a:solidFill>
                  <a:srgbClr val="FFFFFF"/>
                </a:solidFill>
                <a:latin typeface="Calibri"/>
                <a:cs typeface="Calibri"/>
              </a:rPr>
              <a:t>started</a:t>
            </a:r>
            <a:r>
              <a:rPr sz="1800" spc="-40" dirty="0">
                <a:solidFill>
                  <a:srgbClr val="FFFFFF"/>
                </a:solidFill>
                <a:latin typeface="Calibri"/>
                <a:cs typeface="Calibri"/>
              </a:rPr>
              <a:t> </a:t>
            </a:r>
            <a:r>
              <a:rPr sz="1800" dirty="0">
                <a:solidFill>
                  <a:srgbClr val="FFFFFF"/>
                </a:solidFill>
                <a:latin typeface="Calibri"/>
                <a:cs typeface="Calibri"/>
              </a:rPr>
              <a:t>as</a:t>
            </a:r>
            <a:r>
              <a:rPr sz="1800" spc="-60" dirty="0">
                <a:solidFill>
                  <a:srgbClr val="FFFFFF"/>
                </a:solidFill>
                <a:latin typeface="Calibri"/>
                <a:cs typeface="Calibri"/>
              </a:rPr>
              <a:t> </a:t>
            </a:r>
            <a:r>
              <a:rPr sz="1800" dirty="0">
                <a:solidFill>
                  <a:srgbClr val="FFFFFF"/>
                </a:solidFill>
                <a:latin typeface="Calibri"/>
                <a:cs typeface="Calibri"/>
              </a:rPr>
              <a:t>transport</a:t>
            </a:r>
            <a:r>
              <a:rPr sz="1800" spc="-60" dirty="0">
                <a:solidFill>
                  <a:srgbClr val="FFFFFF"/>
                </a:solidFill>
                <a:latin typeface="Calibri"/>
                <a:cs typeface="Calibri"/>
              </a:rPr>
              <a:t> </a:t>
            </a:r>
            <a:r>
              <a:rPr sz="1800" dirty="0">
                <a:solidFill>
                  <a:srgbClr val="FFFFFF"/>
                </a:solidFill>
                <a:latin typeface="Calibri"/>
                <a:cs typeface="Calibri"/>
              </a:rPr>
              <a:t>inspector</a:t>
            </a:r>
            <a:r>
              <a:rPr sz="1800" spc="-45" dirty="0">
                <a:solidFill>
                  <a:srgbClr val="FFFFFF"/>
                </a:solidFill>
                <a:latin typeface="Calibri"/>
                <a:cs typeface="Calibri"/>
              </a:rPr>
              <a:t> </a:t>
            </a:r>
            <a:r>
              <a:rPr sz="1800" dirty="0">
                <a:solidFill>
                  <a:srgbClr val="FFFFFF"/>
                </a:solidFill>
                <a:latin typeface="Calibri"/>
                <a:cs typeface="Calibri"/>
              </a:rPr>
              <a:t>at</a:t>
            </a:r>
            <a:r>
              <a:rPr sz="1800" spc="-55" dirty="0">
                <a:solidFill>
                  <a:srgbClr val="FFFFFF"/>
                </a:solidFill>
                <a:latin typeface="Calibri"/>
                <a:cs typeface="Calibri"/>
              </a:rPr>
              <a:t> </a:t>
            </a:r>
            <a:r>
              <a:rPr sz="1800" spc="-25" dirty="0">
                <a:solidFill>
                  <a:srgbClr val="FFFFFF"/>
                </a:solidFill>
                <a:latin typeface="Calibri"/>
                <a:cs typeface="Calibri"/>
              </a:rPr>
              <a:t>the </a:t>
            </a:r>
            <a:r>
              <a:rPr sz="1800" dirty="0">
                <a:solidFill>
                  <a:srgbClr val="FFFFFF"/>
                </a:solidFill>
                <a:latin typeface="Calibri"/>
                <a:cs typeface="Calibri"/>
              </a:rPr>
              <a:t>Danish</a:t>
            </a:r>
            <a:r>
              <a:rPr sz="1800" spc="-60" dirty="0">
                <a:solidFill>
                  <a:srgbClr val="FFFFFF"/>
                </a:solidFill>
                <a:latin typeface="Calibri"/>
                <a:cs typeface="Calibri"/>
              </a:rPr>
              <a:t> </a:t>
            </a:r>
            <a:r>
              <a:rPr sz="1800" dirty="0">
                <a:solidFill>
                  <a:srgbClr val="FFFFFF"/>
                </a:solidFill>
                <a:latin typeface="Calibri"/>
                <a:cs typeface="Calibri"/>
              </a:rPr>
              <a:t>Health</a:t>
            </a:r>
            <a:r>
              <a:rPr sz="1800" spc="-45" dirty="0">
                <a:solidFill>
                  <a:srgbClr val="FFFFFF"/>
                </a:solidFill>
                <a:latin typeface="Calibri"/>
                <a:cs typeface="Calibri"/>
              </a:rPr>
              <a:t> </a:t>
            </a:r>
            <a:r>
              <a:rPr sz="1800" spc="-10" dirty="0">
                <a:solidFill>
                  <a:srgbClr val="FFFFFF"/>
                </a:solidFill>
                <a:latin typeface="Calibri"/>
                <a:cs typeface="Calibri"/>
              </a:rPr>
              <a:t>Authority,</a:t>
            </a:r>
            <a:r>
              <a:rPr sz="1800" spc="-60" dirty="0">
                <a:solidFill>
                  <a:srgbClr val="FFFFFF"/>
                </a:solidFill>
                <a:latin typeface="Calibri"/>
                <a:cs typeface="Calibri"/>
              </a:rPr>
              <a:t> </a:t>
            </a:r>
            <a:r>
              <a:rPr sz="1800" spc="-10" dirty="0">
                <a:solidFill>
                  <a:srgbClr val="FFFFFF"/>
                </a:solidFill>
                <a:latin typeface="Calibri"/>
                <a:cs typeface="Calibri"/>
              </a:rPr>
              <a:t>Radiation </a:t>
            </a:r>
            <a:r>
              <a:rPr sz="1800" dirty="0">
                <a:solidFill>
                  <a:srgbClr val="FFFFFF"/>
                </a:solidFill>
                <a:latin typeface="Calibri"/>
                <a:cs typeface="Calibri"/>
              </a:rPr>
              <a:t>Protection</a:t>
            </a:r>
            <a:r>
              <a:rPr lang="da-DK" dirty="0">
                <a:solidFill>
                  <a:srgbClr val="FFFFFF"/>
                </a:solidFill>
                <a:latin typeface="Calibri"/>
                <a:cs typeface="Calibri"/>
              </a:rPr>
              <a:t> in 2022 and has </a:t>
            </a:r>
            <a:r>
              <a:rPr lang="da-DK" dirty="0" err="1">
                <a:solidFill>
                  <a:srgbClr val="FFFFFF"/>
                </a:solidFill>
                <a:latin typeface="Calibri"/>
                <a:cs typeface="Calibri"/>
              </a:rPr>
              <a:t>become</a:t>
            </a:r>
            <a:r>
              <a:rPr lang="da-DK" dirty="0">
                <a:solidFill>
                  <a:srgbClr val="FFFFFF"/>
                </a:solidFill>
                <a:latin typeface="Calibri"/>
                <a:cs typeface="Calibri"/>
              </a:rPr>
              <a:t> a </a:t>
            </a:r>
            <a:r>
              <a:rPr lang="da-DK" dirty="0" err="1">
                <a:solidFill>
                  <a:srgbClr val="FFFFFF"/>
                </a:solidFill>
                <a:latin typeface="Calibri"/>
                <a:cs typeface="Calibri"/>
              </a:rPr>
              <a:t>member</a:t>
            </a:r>
            <a:r>
              <a:rPr lang="da-DK" dirty="0">
                <a:solidFill>
                  <a:srgbClr val="FFFFFF"/>
                </a:solidFill>
                <a:latin typeface="Calibri"/>
                <a:cs typeface="Calibri"/>
              </a:rPr>
              <a:t> of </a:t>
            </a:r>
            <a:r>
              <a:rPr sz="1800" spc="-10" dirty="0">
                <a:solidFill>
                  <a:srgbClr val="FFFFFF"/>
                </a:solidFill>
                <a:latin typeface="Calibri"/>
                <a:cs typeface="Calibri"/>
              </a:rPr>
              <a:t>TRANSSC </a:t>
            </a:r>
            <a:r>
              <a:rPr lang="da-DK" spc="-10" dirty="0">
                <a:solidFill>
                  <a:srgbClr val="FFFFFF"/>
                </a:solidFill>
                <a:latin typeface="Calibri"/>
                <a:cs typeface="Calibri"/>
              </a:rPr>
              <a:t>from </a:t>
            </a:r>
            <a:r>
              <a:rPr lang="da-DK" spc="-10" dirty="0" err="1">
                <a:solidFill>
                  <a:srgbClr val="FFFFFF"/>
                </a:solidFill>
                <a:latin typeface="Calibri"/>
                <a:cs typeface="Calibri"/>
              </a:rPr>
              <a:t>this</a:t>
            </a:r>
            <a:r>
              <a:rPr lang="da-DK" spc="-10" dirty="0">
                <a:solidFill>
                  <a:srgbClr val="FFFFFF"/>
                </a:solidFill>
                <a:latin typeface="Calibri"/>
                <a:cs typeface="Calibri"/>
              </a:rPr>
              <a:t> </a:t>
            </a:r>
            <a:r>
              <a:rPr lang="da-DK" spc="-10" dirty="0" err="1">
                <a:solidFill>
                  <a:srgbClr val="FFFFFF"/>
                </a:solidFill>
                <a:latin typeface="Calibri"/>
                <a:cs typeface="Calibri"/>
              </a:rPr>
              <a:t>year</a:t>
            </a:r>
            <a:r>
              <a:rPr lang="da-DK" spc="-10" dirty="0">
                <a:solidFill>
                  <a:srgbClr val="FFFFFF"/>
                </a:solidFill>
                <a:latin typeface="Calibri"/>
                <a:cs typeface="Calibri"/>
              </a:rPr>
              <a:t>,</a:t>
            </a:r>
            <a:r>
              <a:rPr sz="1800" spc="-25" dirty="0">
                <a:solidFill>
                  <a:srgbClr val="FFFFFF"/>
                </a:solidFill>
                <a:latin typeface="Calibri"/>
                <a:cs typeface="Calibri"/>
              </a:rPr>
              <a:t> </a:t>
            </a:r>
            <a:r>
              <a:rPr lang="da-DK" spc="-10" dirty="0">
                <a:solidFill>
                  <a:srgbClr val="FFFFFF"/>
                </a:solidFill>
                <a:latin typeface="Calibri"/>
                <a:cs typeface="Calibri"/>
              </a:rPr>
              <a:t>2024</a:t>
            </a:r>
            <a:r>
              <a:rPr sz="1800" spc="-10" dirty="0">
                <a:solidFill>
                  <a:srgbClr val="FFFFFF"/>
                </a:solidFill>
                <a:latin typeface="Calibri"/>
                <a:cs typeface="Calibri"/>
              </a:rPr>
              <a:t>.</a:t>
            </a:r>
            <a:endParaRPr sz="1800" dirty="0">
              <a:latin typeface="Calibri"/>
              <a:cs typeface="Calibri"/>
            </a:endParaRPr>
          </a:p>
        </p:txBody>
      </p:sp>
      <p:pic>
        <p:nvPicPr>
          <p:cNvPr id="17" name="Billede 16" descr="Et billede, der indeholder tøj, person, frakke, Ansigt&#10;&#10;Beskrivelsen er genereret automatisk">
            <a:extLst>
              <a:ext uri="{FF2B5EF4-FFF2-40B4-BE49-F238E27FC236}">
                <a16:creationId xmlns:a16="http://schemas.microsoft.com/office/drawing/2014/main" id="{445537D8-519F-351E-9E72-69B7230267CD}"/>
              </a:ext>
            </a:extLst>
          </p:cNvPr>
          <p:cNvPicPr>
            <a:picLocks noChangeAspect="1"/>
          </p:cNvPicPr>
          <p:nvPr/>
        </p:nvPicPr>
        <p:blipFill>
          <a:blip r:embed="rId4"/>
          <a:stretch>
            <a:fillRect/>
          </a:stretch>
        </p:blipFill>
        <p:spPr>
          <a:xfrm>
            <a:off x="9214185" y="360947"/>
            <a:ext cx="2737184" cy="2737184"/>
          </a:xfrm>
          <a:prstGeom prst="rect">
            <a:avLst/>
          </a:prstGeom>
        </p:spPr>
      </p:pic>
      <p:pic>
        <p:nvPicPr>
          <p:cNvPr id="18" name="Billede 17" descr="Poul Madsen: Kong Frederik får problemer, hvis politikerne ikke opdaterer  kongehuset til nutiden - Altinget - Alt om politik: altinget.dk">
            <a:extLst>
              <a:ext uri="{FF2B5EF4-FFF2-40B4-BE49-F238E27FC236}">
                <a16:creationId xmlns:a16="http://schemas.microsoft.com/office/drawing/2014/main" id="{CACBB483-8891-028B-0AFF-6189C6FFDA48}"/>
              </a:ext>
            </a:extLst>
          </p:cNvPr>
          <p:cNvPicPr>
            <a:picLocks noChangeAspect="1"/>
          </p:cNvPicPr>
          <p:nvPr/>
        </p:nvPicPr>
        <p:blipFill>
          <a:blip r:embed="rId5"/>
          <a:stretch>
            <a:fillRect/>
          </a:stretch>
        </p:blipFill>
        <p:spPr>
          <a:xfrm>
            <a:off x="355935" y="4012533"/>
            <a:ext cx="3619499" cy="2261936"/>
          </a:xfrm>
          <a:prstGeom prst="rect">
            <a:avLst/>
          </a:prstGeom>
        </p:spPr>
      </p:pic>
      <p:pic>
        <p:nvPicPr>
          <p:cNvPr id="21" name="Billede 20" descr="Dannebrog flag, 150 cm x 100 cm">
            <a:extLst>
              <a:ext uri="{FF2B5EF4-FFF2-40B4-BE49-F238E27FC236}">
                <a16:creationId xmlns:a16="http://schemas.microsoft.com/office/drawing/2014/main" id="{B011C5C2-7CA8-E399-6749-59A0A96FA7CF}"/>
              </a:ext>
            </a:extLst>
          </p:cNvPr>
          <p:cNvPicPr>
            <a:picLocks noChangeAspect="1"/>
          </p:cNvPicPr>
          <p:nvPr/>
        </p:nvPicPr>
        <p:blipFill rotWithShape="1">
          <a:blip r:embed="rId6"/>
          <a:srcRect t="16483" r="-366" b="16850"/>
          <a:stretch/>
        </p:blipFill>
        <p:spPr>
          <a:xfrm>
            <a:off x="232609" y="362952"/>
            <a:ext cx="3856145" cy="30620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36392" y="0"/>
            <a:ext cx="4978908" cy="3401567"/>
          </a:xfrm>
          <a:prstGeom prst="rect">
            <a:avLst/>
          </a:prstGeom>
        </p:spPr>
      </p:pic>
      <p:grpSp>
        <p:nvGrpSpPr>
          <p:cNvPr id="3" name="object 3"/>
          <p:cNvGrpSpPr/>
          <p:nvPr/>
        </p:nvGrpSpPr>
        <p:grpSpPr>
          <a:xfrm>
            <a:off x="-4762" y="-4762"/>
            <a:ext cx="12197080" cy="6867525"/>
            <a:chOff x="-4762" y="-4762"/>
            <a:chExt cx="12197080" cy="6867525"/>
          </a:xfrm>
        </p:grpSpPr>
        <p:pic>
          <p:nvPicPr>
            <p:cNvPr id="4" name="object 4"/>
            <p:cNvPicPr/>
            <p:nvPr/>
          </p:nvPicPr>
          <p:blipFill>
            <a:blip r:embed="rId3" cstate="print"/>
            <a:stretch>
              <a:fillRect/>
            </a:stretch>
          </p:blipFill>
          <p:spPr>
            <a:xfrm>
              <a:off x="7382256" y="3456432"/>
              <a:ext cx="4809744" cy="3401533"/>
            </a:xfrm>
            <a:prstGeom prst="rect">
              <a:avLst/>
            </a:prstGeom>
          </p:spPr>
        </p:pic>
        <p:pic>
          <p:nvPicPr>
            <p:cNvPr id="5" name="object 5"/>
            <p:cNvPicPr/>
            <p:nvPr/>
          </p:nvPicPr>
          <p:blipFill>
            <a:blip r:embed="rId4" cstate="print"/>
            <a:stretch>
              <a:fillRect/>
            </a:stretch>
          </p:blipFill>
          <p:spPr>
            <a:xfrm>
              <a:off x="3189732" y="3456432"/>
              <a:ext cx="4925568" cy="3401565"/>
            </a:xfrm>
            <a:prstGeom prst="rect">
              <a:avLst/>
            </a:prstGeom>
          </p:spPr>
        </p:pic>
        <p:pic>
          <p:nvPicPr>
            <p:cNvPr id="6" name="object 6"/>
            <p:cNvPicPr/>
            <p:nvPr/>
          </p:nvPicPr>
          <p:blipFill>
            <a:blip r:embed="rId5" cstate="print"/>
            <a:stretch>
              <a:fillRect/>
            </a:stretch>
          </p:blipFill>
          <p:spPr>
            <a:xfrm>
              <a:off x="3138551" y="0"/>
              <a:ext cx="898550" cy="6857996"/>
            </a:xfrm>
            <a:prstGeom prst="rect">
              <a:avLst/>
            </a:prstGeom>
          </p:spPr>
        </p:pic>
        <p:sp>
          <p:nvSpPr>
            <p:cNvPr id="7" name="object 7"/>
            <p:cNvSpPr/>
            <p:nvPr/>
          </p:nvSpPr>
          <p:spPr>
            <a:xfrm>
              <a:off x="0" y="0"/>
              <a:ext cx="3945890" cy="6858000"/>
            </a:xfrm>
            <a:custGeom>
              <a:avLst/>
              <a:gdLst/>
              <a:ahLst/>
              <a:cxnLst/>
              <a:rect l="l" t="t" r="r" b="b"/>
              <a:pathLst>
                <a:path w="3945890" h="6858000">
                  <a:moveTo>
                    <a:pt x="3138551" y="0"/>
                  </a:moveTo>
                  <a:lnTo>
                    <a:pt x="0" y="0"/>
                  </a:lnTo>
                  <a:lnTo>
                    <a:pt x="0" y="6857999"/>
                  </a:lnTo>
                  <a:lnTo>
                    <a:pt x="3192018" y="6857999"/>
                  </a:lnTo>
                  <a:lnTo>
                    <a:pt x="3275076" y="6695338"/>
                  </a:lnTo>
                  <a:lnTo>
                    <a:pt x="3294200" y="6653507"/>
                  </a:lnTo>
                  <a:lnTo>
                    <a:pt x="3313080" y="6611418"/>
                  </a:lnTo>
                  <a:lnTo>
                    <a:pt x="3331715" y="6569074"/>
                  </a:lnTo>
                  <a:lnTo>
                    <a:pt x="3350102" y="6526477"/>
                  </a:lnTo>
                  <a:lnTo>
                    <a:pt x="3368241" y="6483629"/>
                  </a:lnTo>
                  <a:lnTo>
                    <a:pt x="3386129" y="6440532"/>
                  </a:lnTo>
                  <a:lnTo>
                    <a:pt x="3403766" y="6397189"/>
                  </a:lnTo>
                  <a:lnTo>
                    <a:pt x="3421150" y="6353601"/>
                  </a:lnTo>
                  <a:lnTo>
                    <a:pt x="3438279" y="6309771"/>
                  </a:lnTo>
                  <a:lnTo>
                    <a:pt x="3455152" y="6265700"/>
                  </a:lnTo>
                  <a:lnTo>
                    <a:pt x="3471767" y="6221392"/>
                  </a:lnTo>
                  <a:lnTo>
                    <a:pt x="3488123" y="6176848"/>
                  </a:lnTo>
                  <a:lnTo>
                    <a:pt x="3504219" y="6132070"/>
                  </a:lnTo>
                  <a:lnTo>
                    <a:pt x="3520052" y="6087060"/>
                  </a:lnTo>
                  <a:lnTo>
                    <a:pt x="3535622" y="6041822"/>
                  </a:lnTo>
                  <a:lnTo>
                    <a:pt x="3550927" y="5996356"/>
                  </a:lnTo>
                  <a:lnTo>
                    <a:pt x="3565966" y="5950665"/>
                  </a:lnTo>
                  <a:lnTo>
                    <a:pt x="3580737" y="5904752"/>
                  </a:lnTo>
                  <a:lnTo>
                    <a:pt x="3595238" y="5858618"/>
                  </a:lnTo>
                  <a:lnTo>
                    <a:pt x="3609468" y="5812266"/>
                  </a:lnTo>
                  <a:lnTo>
                    <a:pt x="3623426" y="5765697"/>
                  </a:lnTo>
                  <a:lnTo>
                    <a:pt x="3637110" y="5718914"/>
                  </a:lnTo>
                  <a:lnTo>
                    <a:pt x="3650519" y="5671919"/>
                  </a:lnTo>
                  <a:lnTo>
                    <a:pt x="3663651" y="5624715"/>
                  </a:lnTo>
                  <a:lnTo>
                    <a:pt x="3676504" y="5577302"/>
                  </a:lnTo>
                  <a:lnTo>
                    <a:pt x="3689078" y="5529685"/>
                  </a:lnTo>
                  <a:lnTo>
                    <a:pt x="3701371" y="5481864"/>
                  </a:lnTo>
                  <a:lnTo>
                    <a:pt x="3713381" y="5433842"/>
                  </a:lnTo>
                  <a:lnTo>
                    <a:pt x="3725106" y="5385622"/>
                  </a:lnTo>
                  <a:lnTo>
                    <a:pt x="3736546" y="5337204"/>
                  </a:lnTo>
                  <a:lnTo>
                    <a:pt x="3747699" y="5288592"/>
                  </a:lnTo>
                  <a:lnTo>
                    <a:pt x="3758563" y="5239787"/>
                  </a:lnTo>
                  <a:lnTo>
                    <a:pt x="3769137" y="5190793"/>
                  </a:lnTo>
                  <a:lnTo>
                    <a:pt x="3779420" y="5141610"/>
                  </a:lnTo>
                  <a:lnTo>
                    <a:pt x="3789409" y="5092241"/>
                  </a:lnTo>
                  <a:lnTo>
                    <a:pt x="3799104" y="5042689"/>
                  </a:lnTo>
                  <a:lnTo>
                    <a:pt x="3808502" y="4992955"/>
                  </a:lnTo>
                  <a:lnTo>
                    <a:pt x="3817603" y="4943042"/>
                  </a:lnTo>
                  <a:lnTo>
                    <a:pt x="3826406" y="4892951"/>
                  </a:lnTo>
                  <a:lnTo>
                    <a:pt x="3834907" y="4842686"/>
                  </a:lnTo>
                  <a:lnTo>
                    <a:pt x="3843107" y="4792247"/>
                  </a:lnTo>
                  <a:lnTo>
                    <a:pt x="3851003" y="4741638"/>
                  </a:lnTo>
                  <a:lnTo>
                    <a:pt x="3858595" y="4690860"/>
                  </a:lnTo>
                  <a:lnTo>
                    <a:pt x="3865880" y="4639916"/>
                  </a:lnTo>
                  <a:lnTo>
                    <a:pt x="3872857" y="4588808"/>
                  </a:lnTo>
                  <a:lnTo>
                    <a:pt x="3879524" y="4537538"/>
                  </a:lnTo>
                  <a:lnTo>
                    <a:pt x="3885881" y="4486108"/>
                  </a:lnTo>
                  <a:lnTo>
                    <a:pt x="3891926" y="4434520"/>
                  </a:lnTo>
                  <a:lnTo>
                    <a:pt x="3897656" y="4382777"/>
                  </a:lnTo>
                  <a:lnTo>
                    <a:pt x="3903072" y="4330880"/>
                  </a:lnTo>
                  <a:lnTo>
                    <a:pt x="3908171" y="4278832"/>
                  </a:lnTo>
                  <a:lnTo>
                    <a:pt x="3912951" y="4226635"/>
                  </a:lnTo>
                  <a:lnTo>
                    <a:pt x="3917412" y="4174292"/>
                  </a:lnTo>
                  <a:lnTo>
                    <a:pt x="3921551" y="4121804"/>
                  </a:lnTo>
                  <a:lnTo>
                    <a:pt x="3925368" y="4069173"/>
                  </a:lnTo>
                  <a:lnTo>
                    <a:pt x="3928861" y="4016402"/>
                  </a:lnTo>
                  <a:lnTo>
                    <a:pt x="3932028" y="3963492"/>
                  </a:lnTo>
                  <a:lnTo>
                    <a:pt x="3934868" y="3910447"/>
                  </a:lnTo>
                  <a:lnTo>
                    <a:pt x="3937380" y="3857268"/>
                  </a:lnTo>
                  <a:lnTo>
                    <a:pt x="3939561" y="3803958"/>
                  </a:lnTo>
                  <a:lnTo>
                    <a:pt x="3941411" y="3750517"/>
                  </a:lnTo>
                  <a:lnTo>
                    <a:pt x="3942928" y="3696950"/>
                  </a:lnTo>
                  <a:lnTo>
                    <a:pt x="3944110" y="3643257"/>
                  </a:lnTo>
                  <a:lnTo>
                    <a:pt x="3944957" y="3589442"/>
                  </a:lnTo>
                  <a:lnTo>
                    <a:pt x="3945466" y="3535505"/>
                  </a:lnTo>
                  <a:lnTo>
                    <a:pt x="3945636" y="3481451"/>
                  </a:lnTo>
                  <a:lnTo>
                    <a:pt x="3945466" y="3427390"/>
                  </a:lnTo>
                  <a:lnTo>
                    <a:pt x="3944957" y="3373448"/>
                  </a:lnTo>
                  <a:lnTo>
                    <a:pt x="3944110" y="3319627"/>
                  </a:lnTo>
                  <a:lnTo>
                    <a:pt x="3942928" y="3265930"/>
                  </a:lnTo>
                  <a:lnTo>
                    <a:pt x="3941411" y="3212358"/>
                  </a:lnTo>
                  <a:lnTo>
                    <a:pt x="3939561" y="3158913"/>
                  </a:lnTo>
                  <a:lnTo>
                    <a:pt x="3937380" y="3105598"/>
                  </a:lnTo>
                  <a:lnTo>
                    <a:pt x="3934868" y="3052414"/>
                  </a:lnTo>
                  <a:lnTo>
                    <a:pt x="3932028" y="2999365"/>
                  </a:lnTo>
                  <a:lnTo>
                    <a:pt x="3928861" y="2946452"/>
                  </a:lnTo>
                  <a:lnTo>
                    <a:pt x="3925368" y="2893677"/>
                  </a:lnTo>
                  <a:lnTo>
                    <a:pt x="3921551" y="2841043"/>
                  </a:lnTo>
                  <a:lnTo>
                    <a:pt x="3917412" y="2788552"/>
                  </a:lnTo>
                  <a:lnTo>
                    <a:pt x="3912951" y="2736205"/>
                  </a:lnTo>
                  <a:lnTo>
                    <a:pt x="3908171" y="2684005"/>
                  </a:lnTo>
                  <a:lnTo>
                    <a:pt x="3903072" y="2631955"/>
                  </a:lnTo>
                  <a:lnTo>
                    <a:pt x="3897656" y="2580055"/>
                  </a:lnTo>
                  <a:lnTo>
                    <a:pt x="3891926" y="2528310"/>
                  </a:lnTo>
                  <a:lnTo>
                    <a:pt x="3885881" y="2476719"/>
                  </a:lnTo>
                  <a:lnTo>
                    <a:pt x="3879524" y="2425287"/>
                  </a:lnTo>
                  <a:lnTo>
                    <a:pt x="3872857" y="2374015"/>
                  </a:lnTo>
                  <a:lnTo>
                    <a:pt x="3865880" y="2322905"/>
                  </a:lnTo>
                  <a:lnTo>
                    <a:pt x="3858595" y="2271959"/>
                  </a:lnTo>
                  <a:lnTo>
                    <a:pt x="3851003" y="2221180"/>
                  </a:lnTo>
                  <a:lnTo>
                    <a:pt x="3843107" y="2170569"/>
                  </a:lnTo>
                  <a:lnTo>
                    <a:pt x="3834907" y="2120129"/>
                  </a:lnTo>
                  <a:lnTo>
                    <a:pt x="3826406" y="2069862"/>
                  </a:lnTo>
                  <a:lnTo>
                    <a:pt x="3817603" y="2019770"/>
                  </a:lnTo>
                  <a:lnTo>
                    <a:pt x="3808502" y="1969856"/>
                  </a:lnTo>
                  <a:lnTo>
                    <a:pt x="3799104" y="1920121"/>
                  </a:lnTo>
                  <a:lnTo>
                    <a:pt x="3789409" y="1870568"/>
                  </a:lnTo>
                  <a:lnTo>
                    <a:pt x="3779420" y="1821198"/>
                  </a:lnTo>
                  <a:lnTo>
                    <a:pt x="3769137" y="1772015"/>
                  </a:lnTo>
                  <a:lnTo>
                    <a:pt x="3758563" y="1723019"/>
                  </a:lnTo>
                  <a:lnTo>
                    <a:pt x="3747699" y="1674214"/>
                  </a:lnTo>
                  <a:lnTo>
                    <a:pt x="3736546" y="1625602"/>
                  </a:lnTo>
                  <a:lnTo>
                    <a:pt x="3725106" y="1577184"/>
                  </a:lnTo>
                  <a:lnTo>
                    <a:pt x="3713381" y="1528962"/>
                  </a:lnTo>
                  <a:lnTo>
                    <a:pt x="3701371" y="1480940"/>
                  </a:lnTo>
                  <a:lnTo>
                    <a:pt x="3689078" y="1433119"/>
                  </a:lnTo>
                  <a:lnTo>
                    <a:pt x="3676504" y="1385501"/>
                  </a:lnTo>
                  <a:lnTo>
                    <a:pt x="3663651" y="1338089"/>
                  </a:lnTo>
                  <a:lnTo>
                    <a:pt x="3650519" y="1290884"/>
                  </a:lnTo>
                  <a:lnTo>
                    <a:pt x="3637110" y="1243889"/>
                  </a:lnTo>
                  <a:lnTo>
                    <a:pt x="3623426" y="1197106"/>
                  </a:lnTo>
                  <a:lnTo>
                    <a:pt x="3609468" y="1150537"/>
                  </a:lnTo>
                  <a:lnTo>
                    <a:pt x="3595238" y="1104185"/>
                  </a:lnTo>
                  <a:lnTo>
                    <a:pt x="3580737" y="1058051"/>
                  </a:lnTo>
                  <a:lnTo>
                    <a:pt x="3565966" y="1012137"/>
                  </a:lnTo>
                  <a:lnTo>
                    <a:pt x="3550927" y="966447"/>
                  </a:lnTo>
                  <a:lnTo>
                    <a:pt x="3535622" y="920981"/>
                  </a:lnTo>
                  <a:lnTo>
                    <a:pt x="3520052" y="875742"/>
                  </a:lnTo>
                  <a:lnTo>
                    <a:pt x="3504219" y="830733"/>
                  </a:lnTo>
                  <a:lnTo>
                    <a:pt x="3488123" y="785955"/>
                  </a:lnTo>
                  <a:lnTo>
                    <a:pt x="3471767" y="741411"/>
                  </a:lnTo>
                  <a:lnTo>
                    <a:pt x="3455152" y="697102"/>
                  </a:lnTo>
                  <a:lnTo>
                    <a:pt x="3438279" y="653032"/>
                  </a:lnTo>
                  <a:lnTo>
                    <a:pt x="3421150" y="609201"/>
                  </a:lnTo>
                  <a:lnTo>
                    <a:pt x="3403766" y="565613"/>
                  </a:lnTo>
                  <a:lnTo>
                    <a:pt x="3386129" y="522269"/>
                  </a:lnTo>
                  <a:lnTo>
                    <a:pt x="3368241" y="479172"/>
                  </a:lnTo>
                  <a:lnTo>
                    <a:pt x="3350102" y="436324"/>
                  </a:lnTo>
                  <a:lnTo>
                    <a:pt x="3331715" y="393726"/>
                  </a:lnTo>
                  <a:lnTo>
                    <a:pt x="3313080" y="351382"/>
                  </a:lnTo>
                  <a:lnTo>
                    <a:pt x="3294200" y="309293"/>
                  </a:lnTo>
                  <a:lnTo>
                    <a:pt x="3275076" y="267461"/>
                  </a:lnTo>
                  <a:lnTo>
                    <a:pt x="3138551" y="0"/>
                  </a:lnTo>
                  <a:close/>
                </a:path>
              </a:pathLst>
            </a:custGeom>
            <a:solidFill>
              <a:srgbClr val="FFFFFF"/>
            </a:solidFill>
          </p:spPr>
          <p:txBody>
            <a:bodyPr wrap="square" lIns="0" tIns="0" rIns="0" bIns="0" rtlCol="0"/>
            <a:lstStyle/>
            <a:p>
              <a:endParaRPr/>
            </a:p>
          </p:txBody>
        </p:sp>
        <p:sp>
          <p:nvSpPr>
            <p:cNvPr id="8" name="object 8"/>
            <p:cNvSpPr/>
            <p:nvPr/>
          </p:nvSpPr>
          <p:spPr>
            <a:xfrm>
              <a:off x="0" y="0"/>
              <a:ext cx="3945890" cy="6858000"/>
            </a:xfrm>
            <a:custGeom>
              <a:avLst/>
              <a:gdLst/>
              <a:ahLst/>
              <a:cxnLst/>
              <a:rect l="l" t="t" r="r" b="b"/>
              <a:pathLst>
                <a:path w="3945890" h="6858000">
                  <a:moveTo>
                    <a:pt x="0" y="0"/>
                  </a:moveTo>
                  <a:lnTo>
                    <a:pt x="3138551" y="0"/>
                  </a:lnTo>
                  <a:lnTo>
                    <a:pt x="3275076" y="267461"/>
                  </a:lnTo>
                  <a:lnTo>
                    <a:pt x="3294200" y="309293"/>
                  </a:lnTo>
                  <a:lnTo>
                    <a:pt x="3313080" y="351382"/>
                  </a:lnTo>
                  <a:lnTo>
                    <a:pt x="3331715" y="393726"/>
                  </a:lnTo>
                  <a:lnTo>
                    <a:pt x="3350102" y="436324"/>
                  </a:lnTo>
                  <a:lnTo>
                    <a:pt x="3368241" y="479172"/>
                  </a:lnTo>
                  <a:lnTo>
                    <a:pt x="3386129" y="522269"/>
                  </a:lnTo>
                  <a:lnTo>
                    <a:pt x="3403766" y="565613"/>
                  </a:lnTo>
                  <a:lnTo>
                    <a:pt x="3421150" y="609201"/>
                  </a:lnTo>
                  <a:lnTo>
                    <a:pt x="3438279" y="653032"/>
                  </a:lnTo>
                  <a:lnTo>
                    <a:pt x="3455152" y="697102"/>
                  </a:lnTo>
                  <a:lnTo>
                    <a:pt x="3471767" y="741411"/>
                  </a:lnTo>
                  <a:lnTo>
                    <a:pt x="3488123" y="785955"/>
                  </a:lnTo>
                  <a:lnTo>
                    <a:pt x="3504219" y="830733"/>
                  </a:lnTo>
                  <a:lnTo>
                    <a:pt x="3520052" y="875742"/>
                  </a:lnTo>
                  <a:lnTo>
                    <a:pt x="3535622" y="920981"/>
                  </a:lnTo>
                  <a:lnTo>
                    <a:pt x="3550927" y="966447"/>
                  </a:lnTo>
                  <a:lnTo>
                    <a:pt x="3565966" y="1012137"/>
                  </a:lnTo>
                  <a:lnTo>
                    <a:pt x="3580737" y="1058051"/>
                  </a:lnTo>
                  <a:lnTo>
                    <a:pt x="3595238" y="1104185"/>
                  </a:lnTo>
                  <a:lnTo>
                    <a:pt x="3609468" y="1150537"/>
                  </a:lnTo>
                  <a:lnTo>
                    <a:pt x="3623426" y="1197106"/>
                  </a:lnTo>
                  <a:lnTo>
                    <a:pt x="3637110" y="1243889"/>
                  </a:lnTo>
                  <a:lnTo>
                    <a:pt x="3650519" y="1290884"/>
                  </a:lnTo>
                  <a:lnTo>
                    <a:pt x="3663651" y="1338089"/>
                  </a:lnTo>
                  <a:lnTo>
                    <a:pt x="3676504" y="1385501"/>
                  </a:lnTo>
                  <a:lnTo>
                    <a:pt x="3689078" y="1433119"/>
                  </a:lnTo>
                  <a:lnTo>
                    <a:pt x="3701371" y="1480940"/>
                  </a:lnTo>
                  <a:lnTo>
                    <a:pt x="3713381" y="1528962"/>
                  </a:lnTo>
                  <a:lnTo>
                    <a:pt x="3725106" y="1577184"/>
                  </a:lnTo>
                  <a:lnTo>
                    <a:pt x="3736546" y="1625602"/>
                  </a:lnTo>
                  <a:lnTo>
                    <a:pt x="3747699" y="1674214"/>
                  </a:lnTo>
                  <a:lnTo>
                    <a:pt x="3758563" y="1723019"/>
                  </a:lnTo>
                  <a:lnTo>
                    <a:pt x="3769137" y="1772015"/>
                  </a:lnTo>
                  <a:lnTo>
                    <a:pt x="3779420" y="1821198"/>
                  </a:lnTo>
                  <a:lnTo>
                    <a:pt x="3789409" y="1870568"/>
                  </a:lnTo>
                  <a:lnTo>
                    <a:pt x="3799104" y="1920121"/>
                  </a:lnTo>
                  <a:lnTo>
                    <a:pt x="3808502" y="1969856"/>
                  </a:lnTo>
                  <a:lnTo>
                    <a:pt x="3817603" y="2019770"/>
                  </a:lnTo>
                  <a:lnTo>
                    <a:pt x="3826406" y="2069862"/>
                  </a:lnTo>
                  <a:lnTo>
                    <a:pt x="3834907" y="2120129"/>
                  </a:lnTo>
                  <a:lnTo>
                    <a:pt x="3843107" y="2170569"/>
                  </a:lnTo>
                  <a:lnTo>
                    <a:pt x="3851003" y="2221180"/>
                  </a:lnTo>
                  <a:lnTo>
                    <a:pt x="3858595" y="2271959"/>
                  </a:lnTo>
                  <a:lnTo>
                    <a:pt x="3865880" y="2322905"/>
                  </a:lnTo>
                  <a:lnTo>
                    <a:pt x="3872857" y="2374015"/>
                  </a:lnTo>
                  <a:lnTo>
                    <a:pt x="3879524" y="2425287"/>
                  </a:lnTo>
                  <a:lnTo>
                    <a:pt x="3885881" y="2476719"/>
                  </a:lnTo>
                  <a:lnTo>
                    <a:pt x="3891926" y="2528310"/>
                  </a:lnTo>
                  <a:lnTo>
                    <a:pt x="3897656" y="2580055"/>
                  </a:lnTo>
                  <a:lnTo>
                    <a:pt x="3903072" y="2631955"/>
                  </a:lnTo>
                  <a:lnTo>
                    <a:pt x="3908171" y="2684005"/>
                  </a:lnTo>
                  <a:lnTo>
                    <a:pt x="3912951" y="2736205"/>
                  </a:lnTo>
                  <a:lnTo>
                    <a:pt x="3917412" y="2788552"/>
                  </a:lnTo>
                  <a:lnTo>
                    <a:pt x="3921551" y="2841043"/>
                  </a:lnTo>
                  <a:lnTo>
                    <a:pt x="3925368" y="2893677"/>
                  </a:lnTo>
                  <a:lnTo>
                    <a:pt x="3928861" y="2946452"/>
                  </a:lnTo>
                  <a:lnTo>
                    <a:pt x="3932028" y="2999365"/>
                  </a:lnTo>
                  <a:lnTo>
                    <a:pt x="3934868" y="3052414"/>
                  </a:lnTo>
                  <a:lnTo>
                    <a:pt x="3937380" y="3105598"/>
                  </a:lnTo>
                  <a:lnTo>
                    <a:pt x="3939561" y="3158913"/>
                  </a:lnTo>
                  <a:lnTo>
                    <a:pt x="3941411" y="3212358"/>
                  </a:lnTo>
                  <a:lnTo>
                    <a:pt x="3942928" y="3265930"/>
                  </a:lnTo>
                  <a:lnTo>
                    <a:pt x="3944110" y="3319627"/>
                  </a:lnTo>
                  <a:lnTo>
                    <a:pt x="3944957" y="3373448"/>
                  </a:lnTo>
                  <a:lnTo>
                    <a:pt x="3945466" y="3427390"/>
                  </a:lnTo>
                  <a:lnTo>
                    <a:pt x="3945636" y="3481451"/>
                  </a:lnTo>
                  <a:lnTo>
                    <a:pt x="3945466" y="3535505"/>
                  </a:lnTo>
                  <a:lnTo>
                    <a:pt x="3944957" y="3589442"/>
                  </a:lnTo>
                  <a:lnTo>
                    <a:pt x="3944110" y="3643257"/>
                  </a:lnTo>
                  <a:lnTo>
                    <a:pt x="3942928" y="3696950"/>
                  </a:lnTo>
                  <a:lnTo>
                    <a:pt x="3941411" y="3750517"/>
                  </a:lnTo>
                  <a:lnTo>
                    <a:pt x="3939561" y="3803958"/>
                  </a:lnTo>
                  <a:lnTo>
                    <a:pt x="3937380" y="3857268"/>
                  </a:lnTo>
                  <a:lnTo>
                    <a:pt x="3934868" y="3910447"/>
                  </a:lnTo>
                  <a:lnTo>
                    <a:pt x="3932028" y="3963492"/>
                  </a:lnTo>
                  <a:lnTo>
                    <a:pt x="3928861" y="4016402"/>
                  </a:lnTo>
                  <a:lnTo>
                    <a:pt x="3925368" y="4069173"/>
                  </a:lnTo>
                  <a:lnTo>
                    <a:pt x="3921551" y="4121804"/>
                  </a:lnTo>
                  <a:lnTo>
                    <a:pt x="3917412" y="4174292"/>
                  </a:lnTo>
                  <a:lnTo>
                    <a:pt x="3912951" y="4226635"/>
                  </a:lnTo>
                  <a:lnTo>
                    <a:pt x="3908171" y="4278832"/>
                  </a:lnTo>
                  <a:lnTo>
                    <a:pt x="3903072" y="4330880"/>
                  </a:lnTo>
                  <a:lnTo>
                    <a:pt x="3897656" y="4382777"/>
                  </a:lnTo>
                  <a:lnTo>
                    <a:pt x="3891926" y="4434520"/>
                  </a:lnTo>
                  <a:lnTo>
                    <a:pt x="3885881" y="4486108"/>
                  </a:lnTo>
                  <a:lnTo>
                    <a:pt x="3879524" y="4537538"/>
                  </a:lnTo>
                  <a:lnTo>
                    <a:pt x="3872857" y="4588808"/>
                  </a:lnTo>
                  <a:lnTo>
                    <a:pt x="3865880" y="4639916"/>
                  </a:lnTo>
                  <a:lnTo>
                    <a:pt x="3858595" y="4690860"/>
                  </a:lnTo>
                  <a:lnTo>
                    <a:pt x="3851003" y="4741638"/>
                  </a:lnTo>
                  <a:lnTo>
                    <a:pt x="3843107" y="4792247"/>
                  </a:lnTo>
                  <a:lnTo>
                    <a:pt x="3834907" y="4842686"/>
                  </a:lnTo>
                  <a:lnTo>
                    <a:pt x="3826406" y="4892951"/>
                  </a:lnTo>
                  <a:lnTo>
                    <a:pt x="3817603" y="4943042"/>
                  </a:lnTo>
                  <a:lnTo>
                    <a:pt x="3808502" y="4992955"/>
                  </a:lnTo>
                  <a:lnTo>
                    <a:pt x="3799104" y="5042689"/>
                  </a:lnTo>
                  <a:lnTo>
                    <a:pt x="3789409" y="5092241"/>
                  </a:lnTo>
                  <a:lnTo>
                    <a:pt x="3779420" y="5141610"/>
                  </a:lnTo>
                  <a:lnTo>
                    <a:pt x="3769137" y="5190793"/>
                  </a:lnTo>
                  <a:lnTo>
                    <a:pt x="3758563" y="5239787"/>
                  </a:lnTo>
                  <a:lnTo>
                    <a:pt x="3747699" y="5288592"/>
                  </a:lnTo>
                  <a:lnTo>
                    <a:pt x="3736546" y="5337204"/>
                  </a:lnTo>
                  <a:lnTo>
                    <a:pt x="3725106" y="5385622"/>
                  </a:lnTo>
                  <a:lnTo>
                    <a:pt x="3713381" y="5433842"/>
                  </a:lnTo>
                  <a:lnTo>
                    <a:pt x="3701371" y="5481864"/>
                  </a:lnTo>
                  <a:lnTo>
                    <a:pt x="3689078" y="5529685"/>
                  </a:lnTo>
                  <a:lnTo>
                    <a:pt x="3676504" y="5577302"/>
                  </a:lnTo>
                  <a:lnTo>
                    <a:pt x="3663651" y="5624715"/>
                  </a:lnTo>
                  <a:lnTo>
                    <a:pt x="3650519" y="5671919"/>
                  </a:lnTo>
                  <a:lnTo>
                    <a:pt x="3637110" y="5718914"/>
                  </a:lnTo>
                  <a:lnTo>
                    <a:pt x="3623426" y="5765697"/>
                  </a:lnTo>
                  <a:lnTo>
                    <a:pt x="3609468" y="5812266"/>
                  </a:lnTo>
                  <a:lnTo>
                    <a:pt x="3595238" y="5858618"/>
                  </a:lnTo>
                  <a:lnTo>
                    <a:pt x="3580737" y="5904752"/>
                  </a:lnTo>
                  <a:lnTo>
                    <a:pt x="3565966" y="5950665"/>
                  </a:lnTo>
                  <a:lnTo>
                    <a:pt x="3550927" y="5996356"/>
                  </a:lnTo>
                  <a:lnTo>
                    <a:pt x="3535622" y="6041822"/>
                  </a:lnTo>
                  <a:lnTo>
                    <a:pt x="3520052" y="6087060"/>
                  </a:lnTo>
                  <a:lnTo>
                    <a:pt x="3504219" y="6132070"/>
                  </a:lnTo>
                  <a:lnTo>
                    <a:pt x="3488123" y="6176848"/>
                  </a:lnTo>
                  <a:lnTo>
                    <a:pt x="3471767" y="6221392"/>
                  </a:lnTo>
                  <a:lnTo>
                    <a:pt x="3455152" y="6265700"/>
                  </a:lnTo>
                  <a:lnTo>
                    <a:pt x="3438279" y="6309771"/>
                  </a:lnTo>
                  <a:lnTo>
                    <a:pt x="3421150" y="6353601"/>
                  </a:lnTo>
                  <a:lnTo>
                    <a:pt x="3403766" y="6397189"/>
                  </a:lnTo>
                  <a:lnTo>
                    <a:pt x="3386129" y="6440532"/>
                  </a:lnTo>
                  <a:lnTo>
                    <a:pt x="3368241" y="6483629"/>
                  </a:lnTo>
                  <a:lnTo>
                    <a:pt x="3350102" y="6526477"/>
                  </a:lnTo>
                  <a:lnTo>
                    <a:pt x="3331715" y="6569074"/>
                  </a:lnTo>
                  <a:lnTo>
                    <a:pt x="3313080" y="6611418"/>
                  </a:lnTo>
                  <a:lnTo>
                    <a:pt x="3294200" y="6653507"/>
                  </a:lnTo>
                  <a:lnTo>
                    <a:pt x="3275076" y="6695338"/>
                  </a:lnTo>
                  <a:lnTo>
                    <a:pt x="3192018" y="6857999"/>
                  </a:lnTo>
                  <a:lnTo>
                    <a:pt x="0" y="6857999"/>
                  </a:lnTo>
                  <a:lnTo>
                    <a:pt x="0" y="0"/>
                  </a:lnTo>
                  <a:close/>
                </a:path>
              </a:pathLst>
            </a:custGeom>
            <a:ln w="9525">
              <a:solidFill>
                <a:srgbClr val="EEEEEE"/>
              </a:solidFill>
            </a:ln>
          </p:spPr>
          <p:txBody>
            <a:bodyPr wrap="square" lIns="0" tIns="0" rIns="0" bIns="0" rtlCol="0"/>
            <a:lstStyle/>
            <a:p>
              <a:endParaRPr/>
            </a:p>
          </p:txBody>
        </p:sp>
        <p:sp>
          <p:nvSpPr>
            <p:cNvPr id="9" name="object 9"/>
            <p:cNvSpPr/>
            <p:nvPr/>
          </p:nvSpPr>
          <p:spPr>
            <a:xfrm>
              <a:off x="0" y="0"/>
              <a:ext cx="3937000" cy="6858000"/>
            </a:xfrm>
            <a:custGeom>
              <a:avLst/>
              <a:gdLst/>
              <a:ahLst/>
              <a:cxnLst/>
              <a:rect l="l" t="t" r="r" b="b"/>
              <a:pathLst>
                <a:path w="3937000" h="6858000">
                  <a:moveTo>
                    <a:pt x="3129407" y="0"/>
                  </a:moveTo>
                  <a:lnTo>
                    <a:pt x="0" y="0"/>
                  </a:lnTo>
                  <a:lnTo>
                    <a:pt x="0" y="6857999"/>
                  </a:lnTo>
                  <a:lnTo>
                    <a:pt x="3182874" y="6857999"/>
                  </a:lnTo>
                  <a:lnTo>
                    <a:pt x="3265932" y="6695338"/>
                  </a:lnTo>
                  <a:lnTo>
                    <a:pt x="3285056" y="6653507"/>
                  </a:lnTo>
                  <a:lnTo>
                    <a:pt x="3303936" y="6611418"/>
                  </a:lnTo>
                  <a:lnTo>
                    <a:pt x="3322571" y="6569074"/>
                  </a:lnTo>
                  <a:lnTo>
                    <a:pt x="3340958" y="6526477"/>
                  </a:lnTo>
                  <a:lnTo>
                    <a:pt x="3359097" y="6483629"/>
                  </a:lnTo>
                  <a:lnTo>
                    <a:pt x="3376985" y="6440532"/>
                  </a:lnTo>
                  <a:lnTo>
                    <a:pt x="3394622" y="6397189"/>
                  </a:lnTo>
                  <a:lnTo>
                    <a:pt x="3412006" y="6353601"/>
                  </a:lnTo>
                  <a:lnTo>
                    <a:pt x="3429135" y="6309771"/>
                  </a:lnTo>
                  <a:lnTo>
                    <a:pt x="3446008" y="6265700"/>
                  </a:lnTo>
                  <a:lnTo>
                    <a:pt x="3462623" y="6221392"/>
                  </a:lnTo>
                  <a:lnTo>
                    <a:pt x="3478979" y="6176848"/>
                  </a:lnTo>
                  <a:lnTo>
                    <a:pt x="3495075" y="6132070"/>
                  </a:lnTo>
                  <a:lnTo>
                    <a:pt x="3510908" y="6087060"/>
                  </a:lnTo>
                  <a:lnTo>
                    <a:pt x="3526478" y="6041822"/>
                  </a:lnTo>
                  <a:lnTo>
                    <a:pt x="3541783" y="5996356"/>
                  </a:lnTo>
                  <a:lnTo>
                    <a:pt x="3556822" y="5950665"/>
                  </a:lnTo>
                  <a:lnTo>
                    <a:pt x="3571593" y="5904752"/>
                  </a:lnTo>
                  <a:lnTo>
                    <a:pt x="3586094" y="5858618"/>
                  </a:lnTo>
                  <a:lnTo>
                    <a:pt x="3600324" y="5812266"/>
                  </a:lnTo>
                  <a:lnTo>
                    <a:pt x="3614282" y="5765697"/>
                  </a:lnTo>
                  <a:lnTo>
                    <a:pt x="3627966" y="5718914"/>
                  </a:lnTo>
                  <a:lnTo>
                    <a:pt x="3641375" y="5671919"/>
                  </a:lnTo>
                  <a:lnTo>
                    <a:pt x="3654507" y="5624715"/>
                  </a:lnTo>
                  <a:lnTo>
                    <a:pt x="3667360" y="5577302"/>
                  </a:lnTo>
                  <a:lnTo>
                    <a:pt x="3679934" y="5529685"/>
                  </a:lnTo>
                  <a:lnTo>
                    <a:pt x="3692227" y="5481864"/>
                  </a:lnTo>
                  <a:lnTo>
                    <a:pt x="3704237" y="5433842"/>
                  </a:lnTo>
                  <a:lnTo>
                    <a:pt x="3715962" y="5385622"/>
                  </a:lnTo>
                  <a:lnTo>
                    <a:pt x="3727402" y="5337204"/>
                  </a:lnTo>
                  <a:lnTo>
                    <a:pt x="3738555" y="5288592"/>
                  </a:lnTo>
                  <a:lnTo>
                    <a:pt x="3749419" y="5239787"/>
                  </a:lnTo>
                  <a:lnTo>
                    <a:pt x="3759993" y="5190793"/>
                  </a:lnTo>
                  <a:lnTo>
                    <a:pt x="3770276" y="5141610"/>
                  </a:lnTo>
                  <a:lnTo>
                    <a:pt x="3780265" y="5092241"/>
                  </a:lnTo>
                  <a:lnTo>
                    <a:pt x="3789960" y="5042689"/>
                  </a:lnTo>
                  <a:lnTo>
                    <a:pt x="3799358" y="4992955"/>
                  </a:lnTo>
                  <a:lnTo>
                    <a:pt x="3808459" y="4943042"/>
                  </a:lnTo>
                  <a:lnTo>
                    <a:pt x="3817262" y="4892951"/>
                  </a:lnTo>
                  <a:lnTo>
                    <a:pt x="3825763" y="4842686"/>
                  </a:lnTo>
                  <a:lnTo>
                    <a:pt x="3833963" y="4792247"/>
                  </a:lnTo>
                  <a:lnTo>
                    <a:pt x="3841859" y="4741638"/>
                  </a:lnTo>
                  <a:lnTo>
                    <a:pt x="3849451" y="4690860"/>
                  </a:lnTo>
                  <a:lnTo>
                    <a:pt x="3856736" y="4639916"/>
                  </a:lnTo>
                  <a:lnTo>
                    <a:pt x="3863713" y="4588808"/>
                  </a:lnTo>
                  <a:lnTo>
                    <a:pt x="3870380" y="4537538"/>
                  </a:lnTo>
                  <a:lnTo>
                    <a:pt x="3876737" y="4486108"/>
                  </a:lnTo>
                  <a:lnTo>
                    <a:pt x="3882782" y="4434520"/>
                  </a:lnTo>
                  <a:lnTo>
                    <a:pt x="3888512" y="4382777"/>
                  </a:lnTo>
                  <a:lnTo>
                    <a:pt x="3893928" y="4330880"/>
                  </a:lnTo>
                  <a:lnTo>
                    <a:pt x="3899027" y="4278832"/>
                  </a:lnTo>
                  <a:lnTo>
                    <a:pt x="3903807" y="4226635"/>
                  </a:lnTo>
                  <a:lnTo>
                    <a:pt x="3908268" y="4174292"/>
                  </a:lnTo>
                  <a:lnTo>
                    <a:pt x="3912407" y="4121804"/>
                  </a:lnTo>
                  <a:lnTo>
                    <a:pt x="3916224" y="4069173"/>
                  </a:lnTo>
                  <a:lnTo>
                    <a:pt x="3919717" y="4016402"/>
                  </a:lnTo>
                  <a:lnTo>
                    <a:pt x="3922884" y="3963492"/>
                  </a:lnTo>
                  <a:lnTo>
                    <a:pt x="3925724" y="3910447"/>
                  </a:lnTo>
                  <a:lnTo>
                    <a:pt x="3928236" y="3857268"/>
                  </a:lnTo>
                  <a:lnTo>
                    <a:pt x="3930417" y="3803958"/>
                  </a:lnTo>
                  <a:lnTo>
                    <a:pt x="3932267" y="3750517"/>
                  </a:lnTo>
                  <a:lnTo>
                    <a:pt x="3933784" y="3696950"/>
                  </a:lnTo>
                  <a:lnTo>
                    <a:pt x="3934966" y="3643257"/>
                  </a:lnTo>
                  <a:lnTo>
                    <a:pt x="3935813" y="3589442"/>
                  </a:lnTo>
                  <a:lnTo>
                    <a:pt x="3936322" y="3535505"/>
                  </a:lnTo>
                  <a:lnTo>
                    <a:pt x="3936491" y="3481451"/>
                  </a:lnTo>
                  <a:lnTo>
                    <a:pt x="3936322" y="3427390"/>
                  </a:lnTo>
                  <a:lnTo>
                    <a:pt x="3935813" y="3373448"/>
                  </a:lnTo>
                  <a:lnTo>
                    <a:pt x="3934966" y="3319627"/>
                  </a:lnTo>
                  <a:lnTo>
                    <a:pt x="3933784" y="3265930"/>
                  </a:lnTo>
                  <a:lnTo>
                    <a:pt x="3932267" y="3212358"/>
                  </a:lnTo>
                  <a:lnTo>
                    <a:pt x="3930417" y="3158913"/>
                  </a:lnTo>
                  <a:lnTo>
                    <a:pt x="3928236" y="3105598"/>
                  </a:lnTo>
                  <a:lnTo>
                    <a:pt x="3925724" y="3052414"/>
                  </a:lnTo>
                  <a:lnTo>
                    <a:pt x="3922884" y="2999365"/>
                  </a:lnTo>
                  <a:lnTo>
                    <a:pt x="3919717" y="2946452"/>
                  </a:lnTo>
                  <a:lnTo>
                    <a:pt x="3916224" y="2893677"/>
                  </a:lnTo>
                  <a:lnTo>
                    <a:pt x="3912407" y="2841043"/>
                  </a:lnTo>
                  <a:lnTo>
                    <a:pt x="3908268" y="2788552"/>
                  </a:lnTo>
                  <a:lnTo>
                    <a:pt x="3903807" y="2736205"/>
                  </a:lnTo>
                  <a:lnTo>
                    <a:pt x="3899027" y="2684005"/>
                  </a:lnTo>
                  <a:lnTo>
                    <a:pt x="3893928" y="2631955"/>
                  </a:lnTo>
                  <a:lnTo>
                    <a:pt x="3888512" y="2580055"/>
                  </a:lnTo>
                  <a:lnTo>
                    <a:pt x="3882782" y="2528310"/>
                  </a:lnTo>
                  <a:lnTo>
                    <a:pt x="3876737" y="2476719"/>
                  </a:lnTo>
                  <a:lnTo>
                    <a:pt x="3870380" y="2425287"/>
                  </a:lnTo>
                  <a:lnTo>
                    <a:pt x="3863713" y="2374015"/>
                  </a:lnTo>
                  <a:lnTo>
                    <a:pt x="3856736" y="2322905"/>
                  </a:lnTo>
                  <a:lnTo>
                    <a:pt x="3849451" y="2271959"/>
                  </a:lnTo>
                  <a:lnTo>
                    <a:pt x="3841859" y="2221180"/>
                  </a:lnTo>
                  <a:lnTo>
                    <a:pt x="3833963" y="2170569"/>
                  </a:lnTo>
                  <a:lnTo>
                    <a:pt x="3825763" y="2120129"/>
                  </a:lnTo>
                  <a:lnTo>
                    <a:pt x="3817262" y="2069862"/>
                  </a:lnTo>
                  <a:lnTo>
                    <a:pt x="3808459" y="2019770"/>
                  </a:lnTo>
                  <a:lnTo>
                    <a:pt x="3799358" y="1969856"/>
                  </a:lnTo>
                  <a:lnTo>
                    <a:pt x="3789960" y="1920121"/>
                  </a:lnTo>
                  <a:lnTo>
                    <a:pt x="3780265" y="1870568"/>
                  </a:lnTo>
                  <a:lnTo>
                    <a:pt x="3770276" y="1821198"/>
                  </a:lnTo>
                  <a:lnTo>
                    <a:pt x="3759993" y="1772015"/>
                  </a:lnTo>
                  <a:lnTo>
                    <a:pt x="3749419" y="1723019"/>
                  </a:lnTo>
                  <a:lnTo>
                    <a:pt x="3738555" y="1674214"/>
                  </a:lnTo>
                  <a:lnTo>
                    <a:pt x="3727402" y="1625602"/>
                  </a:lnTo>
                  <a:lnTo>
                    <a:pt x="3715962" y="1577184"/>
                  </a:lnTo>
                  <a:lnTo>
                    <a:pt x="3704237" y="1528962"/>
                  </a:lnTo>
                  <a:lnTo>
                    <a:pt x="3692227" y="1480940"/>
                  </a:lnTo>
                  <a:lnTo>
                    <a:pt x="3679934" y="1433119"/>
                  </a:lnTo>
                  <a:lnTo>
                    <a:pt x="3667360" y="1385501"/>
                  </a:lnTo>
                  <a:lnTo>
                    <a:pt x="3654507" y="1338089"/>
                  </a:lnTo>
                  <a:lnTo>
                    <a:pt x="3641375" y="1290884"/>
                  </a:lnTo>
                  <a:lnTo>
                    <a:pt x="3627966" y="1243889"/>
                  </a:lnTo>
                  <a:lnTo>
                    <a:pt x="3614282" y="1197106"/>
                  </a:lnTo>
                  <a:lnTo>
                    <a:pt x="3600324" y="1150537"/>
                  </a:lnTo>
                  <a:lnTo>
                    <a:pt x="3586094" y="1104185"/>
                  </a:lnTo>
                  <a:lnTo>
                    <a:pt x="3571593" y="1058051"/>
                  </a:lnTo>
                  <a:lnTo>
                    <a:pt x="3556822" y="1012137"/>
                  </a:lnTo>
                  <a:lnTo>
                    <a:pt x="3541783" y="966447"/>
                  </a:lnTo>
                  <a:lnTo>
                    <a:pt x="3526478" y="920981"/>
                  </a:lnTo>
                  <a:lnTo>
                    <a:pt x="3510908" y="875742"/>
                  </a:lnTo>
                  <a:lnTo>
                    <a:pt x="3495075" y="830733"/>
                  </a:lnTo>
                  <a:lnTo>
                    <a:pt x="3478979" y="785955"/>
                  </a:lnTo>
                  <a:lnTo>
                    <a:pt x="3462623" y="741411"/>
                  </a:lnTo>
                  <a:lnTo>
                    <a:pt x="3446008" y="697102"/>
                  </a:lnTo>
                  <a:lnTo>
                    <a:pt x="3429135" y="653032"/>
                  </a:lnTo>
                  <a:lnTo>
                    <a:pt x="3412006" y="609201"/>
                  </a:lnTo>
                  <a:lnTo>
                    <a:pt x="3394622" y="565613"/>
                  </a:lnTo>
                  <a:lnTo>
                    <a:pt x="3376985" y="522269"/>
                  </a:lnTo>
                  <a:lnTo>
                    <a:pt x="3359097" y="479172"/>
                  </a:lnTo>
                  <a:lnTo>
                    <a:pt x="3340958" y="436324"/>
                  </a:lnTo>
                  <a:lnTo>
                    <a:pt x="3322571" y="393726"/>
                  </a:lnTo>
                  <a:lnTo>
                    <a:pt x="3303936" y="351382"/>
                  </a:lnTo>
                  <a:lnTo>
                    <a:pt x="3285056" y="309293"/>
                  </a:lnTo>
                  <a:lnTo>
                    <a:pt x="3265932" y="267461"/>
                  </a:lnTo>
                  <a:lnTo>
                    <a:pt x="3129407" y="0"/>
                  </a:lnTo>
                  <a:close/>
                </a:path>
              </a:pathLst>
            </a:custGeom>
            <a:solidFill>
              <a:srgbClr val="FFFFFF"/>
            </a:solidFill>
          </p:spPr>
          <p:txBody>
            <a:bodyPr wrap="square" lIns="0" tIns="0" rIns="0" bIns="0" rtlCol="0"/>
            <a:lstStyle/>
            <a:p>
              <a:endParaRPr/>
            </a:p>
          </p:txBody>
        </p:sp>
        <p:sp>
          <p:nvSpPr>
            <p:cNvPr id="10" name="object 10"/>
            <p:cNvSpPr/>
            <p:nvPr/>
          </p:nvSpPr>
          <p:spPr>
            <a:xfrm>
              <a:off x="0" y="1005839"/>
              <a:ext cx="128270" cy="654050"/>
            </a:xfrm>
            <a:custGeom>
              <a:avLst/>
              <a:gdLst/>
              <a:ahLst/>
              <a:cxnLst/>
              <a:rect l="l" t="t" r="r" b="b"/>
              <a:pathLst>
                <a:path w="128270" h="654050">
                  <a:moveTo>
                    <a:pt x="128016" y="0"/>
                  </a:moveTo>
                  <a:lnTo>
                    <a:pt x="0" y="0"/>
                  </a:lnTo>
                  <a:lnTo>
                    <a:pt x="0" y="653796"/>
                  </a:lnTo>
                  <a:lnTo>
                    <a:pt x="128016" y="653796"/>
                  </a:lnTo>
                  <a:lnTo>
                    <a:pt x="128016" y="0"/>
                  </a:lnTo>
                  <a:close/>
                </a:path>
              </a:pathLst>
            </a:custGeom>
            <a:solidFill>
              <a:srgbClr val="EC7C30"/>
            </a:solidFill>
          </p:spPr>
          <p:txBody>
            <a:bodyPr wrap="square" lIns="0" tIns="0" rIns="0" bIns="0" rtlCol="0"/>
            <a:lstStyle/>
            <a:p>
              <a:endParaRPr/>
            </a:p>
          </p:txBody>
        </p:sp>
        <p:sp>
          <p:nvSpPr>
            <p:cNvPr id="11" name="object 11"/>
            <p:cNvSpPr/>
            <p:nvPr/>
          </p:nvSpPr>
          <p:spPr>
            <a:xfrm>
              <a:off x="438912" y="2089404"/>
              <a:ext cx="2834640" cy="18415"/>
            </a:xfrm>
            <a:custGeom>
              <a:avLst/>
              <a:gdLst/>
              <a:ahLst/>
              <a:cxnLst/>
              <a:rect l="l" t="t" r="r" b="b"/>
              <a:pathLst>
                <a:path w="2834640" h="18414">
                  <a:moveTo>
                    <a:pt x="2834640" y="0"/>
                  </a:moveTo>
                  <a:lnTo>
                    <a:pt x="0" y="0"/>
                  </a:lnTo>
                  <a:lnTo>
                    <a:pt x="0" y="18287"/>
                  </a:lnTo>
                  <a:lnTo>
                    <a:pt x="2834640" y="18287"/>
                  </a:lnTo>
                  <a:lnTo>
                    <a:pt x="2834640" y="0"/>
                  </a:lnTo>
                  <a:close/>
                </a:path>
              </a:pathLst>
            </a:custGeom>
            <a:solidFill>
              <a:srgbClr val="D4D4D4"/>
            </a:solidFill>
          </p:spPr>
          <p:txBody>
            <a:bodyPr wrap="square" lIns="0" tIns="0" rIns="0" bIns="0" rtlCol="0"/>
            <a:lstStyle/>
            <a:p>
              <a:endParaRPr/>
            </a:p>
          </p:txBody>
        </p:sp>
      </p:grpSp>
      <p:sp>
        <p:nvSpPr>
          <p:cNvPr id="12" name="object 12"/>
          <p:cNvSpPr txBox="1"/>
          <p:nvPr/>
        </p:nvSpPr>
        <p:spPr>
          <a:xfrm>
            <a:off x="216814" y="3032349"/>
            <a:ext cx="2081530" cy="837565"/>
          </a:xfrm>
          <a:prstGeom prst="rect">
            <a:avLst/>
          </a:prstGeom>
        </p:spPr>
        <p:txBody>
          <a:bodyPr vert="horz" wrap="square" lIns="0" tIns="52705" rIns="0" bIns="0" rtlCol="0" anchor="t">
            <a:spAutoFit/>
          </a:bodyPr>
          <a:lstStyle/>
          <a:p>
            <a:pPr marL="12700">
              <a:lnSpc>
                <a:spcPct val="100000"/>
              </a:lnSpc>
              <a:spcBef>
                <a:spcPts val="415"/>
              </a:spcBef>
            </a:pPr>
            <a:r>
              <a:rPr sz="2400" b="1" spc="-10">
                <a:latin typeface="Calibri"/>
                <a:cs typeface="Calibri"/>
              </a:rPr>
              <a:t>Finland</a:t>
            </a:r>
            <a:endParaRPr sz="2400">
              <a:latin typeface="Calibri"/>
              <a:cs typeface="Calibri"/>
            </a:endParaRPr>
          </a:p>
          <a:p>
            <a:pPr marL="12700">
              <a:spcBef>
                <a:spcPts val="315"/>
              </a:spcBef>
            </a:pPr>
            <a:r>
              <a:rPr lang="fi-FI" sz="2400">
                <a:latin typeface="Calibri"/>
                <a:cs typeface="Calibri"/>
              </a:rPr>
              <a:t>Anna </a:t>
            </a:r>
            <a:r>
              <a:rPr lang="fi-FI" sz="2400" err="1">
                <a:latin typeface="Calibri"/>
                <a:cs typeface="Calibri"/>
              </a:rPr>
              <a:t>Neilick</a:t>
            </a:r>
            <a:endParaRPr sz="2400" spc="-20" err="1">
              <a:latin typeface="Calibri"/>
              <a:cs typeface="Calibri"/>
            </a:endParaRPr>
          </a:p>
        </p:txBody>
      </p:sp>
      <p:pic>
        <p:nvPicPr>
          <p:cNvPr id="14" name="object 14"/>
          <p:cNvPicPr/>
          <p:nvPr/>
        </p:nvPicPr>
        <p:blipFill>
          <a:blip r:embed="rId6" cstate="print"/>
          <a:stretch>
            <a:fillRect/>
          </a:stretch>
        </p:blipFill>
        <p:spPr>
          <a:xfrm>
            <a:off x="7405116" y="0"/>
            <a:ext cx="4786883" cy="3401567"/>
          </a:xfrm>
          <a:prstGeom prst="rect">
            <a:avLst/>
          </a:prstGeom>
        </p:spPr>
      </p:pic>
      <p:sp>
        <p:nvSpPr>
          <p:cNvPr id="16" name="object 16"/>
          <p:cNvSpPr txBox="1"/>
          <p:nvPr/>
        </p:nvSpPr>
        <p:spPr>
          <a:xfrm>
            <a:off x="118059" y="3947921"/>
            <a:ext cx="3345815" cy="2382704"/>
          </a:xfrm>
          <a:prstGeom prst="rect">
            <a:avLst/>
          </a:prstGeom>
        </p:spPr>
        <p:txBody>
          <a:bodyPr vert="horz" wrap="square" lIns="0" tIns="12700" rIns="0" bIns="0" rtlCol="0" anchor="t">
            <a:spAutoFit/>
          </a:bodyPr>
          <a:lstStyle/>
          <a:p>
            <a:pPr marL="12700" marR="5080">
              <a:spcBef>
                <a:spcPts val="100"/>
              </a:spcBef>
            </a:pPr>
            <a:r>
              <a:rPr lang="fi-FI" sz="1400">
                <a:latin typeface="Calibri"/>
                <a:cs typeface="Calibri"/>
              </a:rPr>
              <a:t>Anna </a:t>
            </a:r>
            <a:r>
              <a:rPr lang="fi-FI" sz="1400" err="1">
                <a:latin typeface="Calibri"/>
                <a:cs typeface="Calibri"/>
              </a:rPr>
              <a:t>Neilick</a:t>
            </a:r>
            <a:r>
              <a:rPr sz="1400" spc="-25">
                <a:latin typeface="Calibri"/>
                <a:cs typeface="Calibri"/>
              </a:rPr>
              <a:t> </a:t>
            </a:r>
            <a:r>
              <a:rPr sz="1400">
                <a:latin typeface="Calibri"/>
                <a:cs typeface="Calibri"/>
              </a:rPr>
              <a:t>is</a:t>
            </a:r>
            <a:r>
              <a:rPr sz="1400" spc="-35">
                <a:latin typeface="Calibri"/>
                <a:cs typeface="Calibri"/>
              </a:rPr>
              <a:t> </a:t>
            </a:r>
            <a:r>
              <a:rPr sz="1400">
                <a:latin typeface="Calibri"/>
                <a:cs typeface="Calibri"/>
              </a:rPr>
              <a:t>an</a:t>
            </a:r>
            <a:r>
              <a:rPr sz="1400" spc="-45">
                <a:latin typeface="Calibri"/>
                <a:cs typeface="Calibri"/>
              </a:rPr>
              <a:t> </a:t>
            </a:r>
            <a:r>
              <a:rPr sz="1400">
                <a:latin typeface="Calibri"/>
                <a:cs typeface="Calibri"/>
              </a:rPr>
              <a:t>inspector</a:t>
            </a:r>
            <a:r>
              <a:rPr sz="1400" spc="-25">
                <a:latin typeface="Calibri"/>
                <a:cs typeface="Calibri"/>
              </a:rPr>
              <a:t> </a:t>
            </a:r>
            <a:r>
              <a:rPr sz="1400">
                <a:latin typeface="Calibri"/>
                <a:cs typeface="Calibri"/>
              </a:rPr>
              <a:t>at</a:t>
            </a:r>
            <a:r>
              <a:rPr sz="1400" spc="-35">
                <a:latin typeface="Calibri"/>
                <a:cs typeface="Calibri"/>
              </a:rPr>
              <a:t> </a:t>
            </a:r>
            <a:r>
              <a:rPr sz="1400">
                <a:latin typeface="Calibri"/>
                <a:cs typeface="Calibri"/>
              </a:rPr>
              <a:t>the</a:t>
            </a:r>
            <a:r>
              <a:rPr sz="1400" spc="-35">
                <a:latin typeface="Calibri"/>
                <a:cs typeface="Calibri"/>
              </a:rPr>
              <a:t> </a:t>
            </a:r>
            <a:r>
              <a:rPr sz="1400" spc="-10">
                <a:latin typeface="Calibri"/>
                <a:cs typeface="Calibri"/>
              </a:rPr>
              <a:t>Finnish Radiation</a:t>
            </a:r>
            <a:r>
              <a:rPr sz="1400" spc="-45">
                <a:latin typeface="Calibri"/>
                <a:cs typeface="Calibri"/>
              </a:rPr>
              <a:t> </a:t>
            </a:r>
            <a:r>
              <a:rPr sz="1400">
                <a:latin typeface="Calibri"/>
                <a:cs typeface="Calibri"/>
              </a:rPr>
              <a:t>and</a:t>
            </a:r>
            <a:r>
              <a:rPr sz="1400" spc="-40">
                <a:latin typeface="Calibri"/>
                <a:cs typeface="Calibri"/>
              </a:rPr>
              <a:t> </a:t>
            </a:r>
            <a:r>
              <a:rPr sz="1400">
                <a:latin typeface="Calibri"/>
                <a:cs typeface="Calibri"/>
              </a:rPr>
              <a:t>Nuclear</a:t>
            </a:r>
            <a:r>
              <a:rPr sz="1400" spc="-45">
                <a:latin typeface="Calibri"/>
                <a:cs typeface="Calibri"/>
              </a:rPr>
              <a:t> </a:t>
            </a:r>
            <a:r>
              <a:rPr sz="1400">
                <a:latin typeface="Calibri"/>
                <a:cs typeface="Calibri"/>
              </a:rPr>
              <a:t>Safety</a:t>
            </a:r>
            <a:r>
              <a:rPr sz="1400" spc="-40">
                <a:latin typeface="Calibri"/>
                <a:cs typeface="Calibri"/>
              </a:rPr>
              <a:t> </a:t>
            </a:r>
            <a:r>
              <a:rPr sz="1400" spc="-10">
                <a:latin typeface="Calibri"/>
                <a:cs typeface="Calibri"/>
              </a:rPr>
              <a:t>Authority</a:t>
            </a:r>
            <a:r>
              <a:rPr lang="fi-FI" sz="1400" spc="-10">
                <a:latin typeface="Calibri"/>
                <a:cs typeface="Calibri"/>
              </a:rPr>
              <a:t> (STUK)</a:t>
            </a:r>
            <a:r>
              <a:rPr sz="1400" spc="-10">
                <a:latin typeface="Calibri"/>
                <a:cs typeface="Calibri"/>
              </a:rPr>
              <a:t>,</a:t>
            </a:r>
            <a:r>
              <a:rPr sz="1400" spc="-40">
                <a:latin typeface="Calibri"/>
                <a:cs typeface="Calibri"/>
              </a:rPr>
              <a:t> </a:t>
            </a:r>
            <a:r>
              <a:rPr sz="1400" spc="-10">
                <a:latin typeface="Calibri"/>
                <a:cs typeface="Calibri"/>
              </a:rPr>
              <a:t>where </a:t>
            </a:r>
            <a:r>
              <a:rPr lang="fi-FI" sz="1400" spc="-10" err="1">
                <a:latin typeface="Calibri"/>
                <a:cs typeface="Calibri"/>
              </a:rPr>
              <a:t>s</a:t>
            </a:r>
            <a:r>
              <a:rPr lang="fi-FI" sz="1400" err="1">
                <a:latin typeface="Calibri"/>
                <a:cs typeface="Calibri"/>
              </a:rPr>
              <a:t>he</a:t>
            </a:r>
            <a:r>
              <a:rPr sz="1400" spc="-30">
                <a:latin typeface="Calibri"/>
                <a:cs typeface="Calibri"/>
              </a:rPr>
              <a:t> </a:t>
            </a:r>
            <a:r>
              <a:rPr sz="1400" spc="-10">
                <a:latin typeface="Calibri"/>
                <a:cs typeface="Calibri"/>
              </a:rPr>
              <a:t>specializes</a:t>
            </a:r>
            <a:r>
              <a:rPr sz="1400" spc="-25">
                <a:latin typeface="Calibri"/>
                <a:cs typeface="Calibri"/>
              </a:rPr>
              <a:t> </a:t>
            </a:r>
            <a:r>
              <a:rPr sz="1400">
                <a:latin typeface="Calibri"/>
                <a:cs typeface="Calibri"/>
              </a:rPr>
              <a:t>in</a:t>
            </a:r>
            <a:r>
              <a:rPr sz="1400" spc="-15">
                <a:latin typeface="Calibri"/>
                <a:cs typeface="Calibri"/>
              </a:rPr>
              <a:t> </a:t>
            </a:r>
            <a:r>
              <a:rPr sz="1400">
                <a:latin typeface="Calibri"/>
                <a:cs typeface="Calibri"/>
              </a:rPr>
              <a:t>the</a:t>
            </a:r>
            <a:r>
              <a:rPr sz="1400" spc="-5">
                <a:latin typeface="Calibri"/>
                <a:cs typeface="Calibri"/>
              </a:rPr>
              <a:t> </a:t>
            </a:r>
            <a:r>
              <a:rPr sz="1400" spc="-10">
                <a:latin typeface="Calibri"/>
                <a:cs typeface="Calibri"/>
              </a:rPr>
              <a:t>transport</a:t>
            </a:r>
            <a:r>
              <a:rPr sz="1400" spc="-15">
                <a:latin typeface="Calibri"/>
                <a:cs typeface="Calibri"/>
              </a:rPr>
              <a:t> </a:t>
            </a:r>
            <a:r>
              <a:rPr sz="1400">
                <a:latin typeface="Calibri"/>
                <a:cs typeface="Calibri"/>
              </a:rPr>
              <a:t>of</a:t>
            </a:r>
            <a:r>
              <a:rPr sz="1400" spc="-30">
                <a:latin typeface="Calibri"/>
                <a:cs typeface="Calibri"/>
              </a:rPr>
              <a:t> </a:t>
            </a:r>
            <a:r>
              <a:rPr sz="1400" spc="-10">
                <a:latin typeface="Calibri"/>
                <a:cs typeface="Calibri"/>
              </a:rPr>
              <a:t>radioactive </a:t>
            </a:r>
            <a:r>
              <a:rPr lang="fi-FI" sz="1400" spc="-10" err="1">
                <a:latin typeface="Calibri"/>
                <a:cs typeface="Calibri"/>
              </a:rPr>
              <a:t>material</a:t>
            </a:r>
            <a:r>
              <a:rPr sz="1400" spc="-10">
                <a:latin typeface="Calibri"/>
                <a:cs typeface="Calibri"/>
              </a:rPr>
              <a:t>.</a:t>
            </a:r>
            <a:r>
              <a:rPr lang="fi-FI" sz="1400" spc="-20">
                <a:latin typeface="Calibri"/>
                <a:cs typeface="Calibri"/>
              </a:rPr>
              <a:t> </a:t>
            </a:r>
            <a:r>
              <a:rPr lang="fi-FI" sz="1400" spc="-20" err="1">
                <a:latin typeface="Calibri"/>
                <a:cs typeface="Calibri"/>
              </a:rPr>
              <a:t>Sh</a:t>
            </a:r>
            <a:r>
              <a:rPr lang="fi-FI" sz="1400" err="1">
                <a:latin typeface="Calibri"/>
                <a:cs typeface="Calibri"/>
              </a:rPr>
              <a:t>e</a:t>
            </a:r>
            <a:r>
              <a:rPr sz="1400" spc="-25">
                <a:latin typeface="Calibri"/>
                <a:cs typeface="Calibri"/>
              </a:rPr>
              <a:t> </a:t>
            </a:r>
            <a:r>
              <a:rPr sz="1400">
                <a:latin typeface="Calibri"/>
                <a:cs typeface="Calibri"/>
              </a:rPr>
              <a:t>has</a:t>
            </a:r>
            <a:r>
              <a:rPr sz="1400" spc="-15">
                <a:latin typeface="Calibri"/>
                <a:cs typeface="Calibri"/>
              </a:rPr>
              <a:t> </a:t>
            </a:r>
            <a:r>
              <a:rPr sz="1400" spc="-10">
                <a:latin typeface="Calibri"/>
                <a:cs typeface="Calibri"/>
              </a:rPr>
              <a:t>participated</a:t>
            </a:r>
            <a:r>
              <a:rPr sz="1400" spc="5">
                <a:latin typeface="Calibri"/>
                <a:cs typeface="Calibri"/>
              </a:rPr>
              <a:t> </a:t>
            </a:r>
            <a:r>
              <a:rPr sz="1400">
                <a:latin typeface="Calibri"/>
                <a:cs typeface="Calibri"/>
              </a:rPr>
              <a:t>in</a:t>
            </a:r>
            <a:r>
              <a:rPr sz="1400" spc="-15">
                <a:latin typeface="Calibri"/>
                <a:cs typeface="Calibri"/>
              </a:rPr>
              <a:t> </a:t>
            </a:r>
            <a:r>
              <a:rPr sz="1400">
                <a:latin typeface="Calibri"/>
                <a:cs typeface="Calibri"/>
              </a:rPr>
              <a:t>the</a:t>
            </a:r>
            <a:r>
              <a:rPr sz="1400" spc="-20">
                <a:latin typeface="Calibri"/>
                <a:cs typeface="Calibri"/>
              </a:rPr>
              <a:t> </a:t>
            </a:r>
            <a:r>
              <a:rPr sz="1400">
                <a:latin typeface="Calibri"/>
                <a:cs typeface="Calibri"/>
              </a:rPr>
              <a:t>work</a:t>
            </a:r>
            <a:r>
              <a:rPr sz="1400" spc="-35">
                <a:latin typeface="Calibri"/>
                <a:cs typeface="Calibri"/>
              </a:rPr>
              <a:t> </a:t>
            </a:r>
            <a:r>
              <a:rPr sz="1400" spc="-25">
                <a:latin typeface="Calibri"/>
                <a:cs typeface="Calibri"/>
              </a:rPr>
              <a:t>of </a:t>
            </a:r>
            <a:r>
              <a:rPr sz="1400">
                <a:latin typeface="Calibri"/>
                <a:cs typeface="Calibri"/>
              </a:rPr>
              <a:t>the</a:t>
            </a:r>
            <a:r>
              <a:rPr sz="1400" spc="-30">
                <a:latin typeface="Calibri"/>
                <a:cs typeface="Calibri"/>
              </a:rPr>
              <a:t> </a:t>
            </a:r>
            <a:r>
              <a:rPr sz="1400">
                <a:latin typeface="Calibri"/>
                <a:cs typeface="Calibri"/>
              </a:rPr>
              <a:t>TRANSSC</a:t>
            </a:r>
            <a:r>
              <a:rPr sz="1400" spc="-60">
                <a:latin typeface="Calibri"/>
                <a:cs typeface="Calibri"/>
              </a:rPr>
              <a:t> </a:t>
            </a:r>
            <a:r>
              <a:rPr sz="1400" spc="-10">
                <a:latin typeface="Calibri"/>
                <a:cs typeface="Calibri"/>
              </a:rPr>
              <a:t>Committee</a:t>
            </a:r>
            <a:r>
              <a:rPr sz="1400" spc="-25">
                <a:latin typeface="Calibri"/>
                <a:cs typeface="Calibri"/>
              </a:rPr>
              <a:t> </a:t>
            </a:r>
            <a:r>
              <a:rPr sz="1400">
                <a:latin typeface="Calibri"/>
                <a:cs typeface="Calibri"/>
              </a:rPr>
              <a:t>since</a:t>
            </a:r>
            <a:r>
              <a:rPr sz="1400" spc="-20">
                <a:latin typeface="Calibri"/>
                <a:cs typeface="Calibri"/>
              </a:rPr>
              <a:t> </a:t>
            </a:r>
            <a:r>
              <a:rPr lang="fi-FI" sz="1400">
                <a:latin typeface="Calibri"/>
                <a:cs typeface="Calibri"/>
              </a:rPr>
              <a:t>2023</a:t>
            </a:r>
            <a:r>
              <a:rPr sz="1400">
                <a:latin typeface="Calibri"/>
                <a:cs typeface="Calibri"/>
              </a:rPr>
              <a:t>.</a:t>
            </a:r>
            <a:r>
              <a:rPr sz="1400" spc="-25">
                <a:latin typeface="Calibri"/>
                <a:cs typeface="Calibri"/>
              </a:rPr>
              <a:t> </a:t>
            </a:r>
            <a:r>
              <a:rPr lang="fi-FI" sz="1400">
                <a:latin typeface="Calibri"/>
                <a:cs typeface="Calibri"/>
              </a:rPr>
              <a:t>Anna</a:t>
            </a:r>
            <a:r>
              <a:rPr sz="1400" spc="-25">
                <a:latin typeface="Calibri"/>
                <a:cs typeface="Calibri"/>
              </a:rPr>
              <a:t> has </a:t>
            </a:r>
            <a:r>
              <a:rPr sz="1400">
                <a:latin typeface="Calibri"/>
                <a:cs typeface="Calibri"/>
              </a:rPr>
              <a:t>a</a:t>
            </a:r>
            <a:r>
              <a:rPr sz="1400" spc="-25">
                <a:latin typeface="Calibri"/>
                <a:cs typeface="Calibri"/>
              </a:rPr>
              <a:t> </a:t>
            </a:r>
            <a:r>
              <a:rPr sz="1400" spc="-10">
                <a:latin typeface="Calibri"/>
                <a:cs typeface="Calibri"/>
              </a:rPr>
              <a:t>master's</a:t>
            </a:r>
            <a:r>
              <a:rPr sz="1400" spc="-20">
                <a:latin typeface="Calibri"/>
                <a:cs typeface="Calibri"/>
              </a:rPr>
              <a:t> </a:t>
            </a:r>
            <a:r>
              <a:rPr sz="1400">
                <a:latin typeface="Calibri"/>
                <a:cs typeface="Calibri"/>
              </a:rPr>
              <a:t>degree</a:t>
            </a:r>
            <a:r>
              <a:rPr sz="1400" spc="-10">
                <a:latin typeface="Calibri"/>
                <a:cs typeface="Calibri"/>
              </a:rPr>
              <a:t> </a:t>
            </a:r>
            <a:r>
              <a:rPr sz="1400">
                <a:latin typeface="Calibri"/>
                <a:cs typeface="Calibri"/>
              </a:rPr>
              <a:t>in</a:t>
            </a:r>
            <a:r>
              <a:rPr sz="1400" spc="-30">
                <a:latin typeface="Calibri"/>
                <a:cs typeface="Calibri"/>
              </a:rPr>
              <a:t> </a:t>
            </a:r>
            <a:r>
              <a:rPr lang="fi-FI" sz="1400" spc="-10" err="1">
                <a:latin typeface="Calibri"/>
                <a:cs typeface="Calibri"/>
              </a:rPr>
              <a:t>economics</a:t>
            </a:r>
            <a:r>
              <a:rPr lang="fi-FI" sz="1400" spc="-10">
                <a:latin typeface="Calibri"/>
                <a:cs typeface="Calibri"/>
              </a:rPr>
              <a:t> (</a:t>
            </a:r>
            <a:r>
              <a:rPr lang="fi-FI" sz="1400" spc="-10" err="1">
                <a:latin typeface="Calibri"/>
                <a:cs typeface="Calibri"/>
              </a:rPr>
              <a:t>commercial</a:t>
            </a:r>
            <a:r>
              <a:rPr lang="fi-FI" sz="1400" spc="-10">
                <a:latin typeface="Calibri"/>
                <a:cs typeface="Calibri"/>
              </a:rPr>
              <a:t> </a:t>
            </a:r>
            <a:r>
              <a:rPr lang="fi-FI" sz="1400" spc="-10" err="1">
                <a:latin typeface="Calibri"/>
                <a:cs typeface="Calibri"/>
              </a:rPr>
              <a:t>law</a:t>
            </a:r>
            <a:r>
              <a:rPr lang="fi-FI" sz="1400" spc="-10">
                <a:latin typeface="Calibri"/>
                <a:cs typeface="Calibri"/>
              </a:rPr>
              <a:t>)</a:t>
            </a:r>
            <a:r>
              <a:rPr sz="1400" spc="-10">
                <a:latin typeface="Calibri"/>
                <a:cs typeface="Calibri"/>
              </a:rPr>
              <a:t>.</a:t>
            </a:r>
            <a:r>
              <a:rPr sz="1400" spc="-20">
                <a:latin typeface="Calibri"/>
                <a:cs typeface="Calibri"/>
              </a:rPr>
              <a:t> </a:t>
            </a:r>
            <a:r>
              <a:rPr lang="fi-FI" sz="1400">
                <a:latin typeface="Calibri"/>
                <a:cs typeface="Calibri"/>
              </a:rPr>
              <a:t>Anna </a:t>
            </a:r>
            <a:r>
              <a:rPr lang="fi-FI" sz="1400" err="1">
                <a:latin typeface="Calibri"/>
                <a:cs typeface="Calibri"/>
              </a:rPr>
              <a:t>has</a:t>
            </a:r>
            <a:r>
              <a:rPr lang="fi-FI" sz="1400">
                <a:latin typeface="Calibri"/>
                <a:cs typeface="Calibri"/>
              </a:rPr>
              <a:t> </a:t>
            </a:r>
            <a:r>
              <a:rPr lang="fi-FI" sz="1400" err="1">
                <a:latin typeface="Calibri"/>
                <a:cs typeface="Calibri"/>
              </a:rPr>
              <a:t>professional</a:t>
            </a:r>
            <a:r>
              <a:rPr lang="fi-FI" sz="1400">
                <a:latin typeface="Calibri"/>
                <a:cs typeface="Calibri"/>
              </a:rPr>
              <a:t> </a:t>
            </a:r>
            <a:r>
              <a:rPr lang="fi-FI" sz="1400" err="1">
                <a:latin typeface="Calibri"/>
                <a:cs typeface="Calibri"/>
              </a:rPr>
              <a:t>background</a:t>
            </a:r>
            <a:r>
              <a:rPr lang="fi-FI" sz="1400">
                <a:latin typeface="Calibri"/>
                <a:cs typeface="Calibri"/>
              </a:rPr>
              <a:t> in transport of </a:t>
            </a:r>
            <a:r>
              <a:rPr lang="fi-FI" sz="1400" err="1">
                <a:latin typeface="Calibri"/>
                <a:cs typeface="Calibri"/>
              </a:rPr>
              <a:t>dangerous</a:t>
            </a:r>
            <a:r>
              <a:rPr lang="fi-FI" sz="1400">
                <a:latin typeface="Calibri"/>
                <a:cs typeface="Calibri"/>
              </a:rPr>
              <a:t> </a:t>
            </a:r>
            <a:r>
              <a:rPr lang="fi-FI" sz="1400" err="1">
                <a:latin typeface="Calibri"/>
                <a:cs typeface="Calibri"/>
              </a:rPr>
              <a:t>goods</a:t>
            </a:r>
            <a:r>
              <a:rPr lang="fi-FI" sz="1400">
                <a:latin typeface="Calibri"/>
                <a:cs typeface="Calibri"/>
              </a:rPr>
              <a:t> as a </a:t>
            </a:r>
            <a:r>
              <a:rPr lang="fi-FI" sz="1400" err="1">
                <a:latin typeface="Calibri"/>
                <a:cs typeface="Calibri"/>
              </a:rPr>
              <a:t>safety</a:t>
            </a:r>
            <a:r>
              <a:rPr lang="fi-FI" sz="1400">
                <a:latin typeface="Calibri"/>
                <a:cs typeface="Calibri"/>
              </a:rPr>
              <a:t> and </a:t>
            </a:r>
            <a:r>
              <a:rPr lang="fi-FI" sz="1400" err="1">
                <a:latin typeface="Calibri"/>
                <a:cs typeface="Calibri"/>
              </a:rPr>
              <a:t>security</a:t>
            </a:r>
            <a:r>
              <a:rPr lang="fi-FI" sz="1400">
                <a:latin typeface="Calibri"/>
                <a:cs typeface="Calibri"/>
              </a:rPr>
              <a:t> </a:t>
            </a:r>
            <a:r>
              <a:rPr lang="fi-FI" sz="1400" err="1">
                <a:latin typeface="Calibri"/>
                <a:cs typeface="Calibri"/>
              </a:rPr>
              <a:t>advisor</a:t>
            </a:r>
            <a:r>
              <a:rPr lang="fi-FI" sz="1400">
                <a:latin typeface="Calibri"/>
                <a:cs typeface="Calibri"/>
              </a:rPr>
              <a:t>, </a:t>
            </a:r>
            <a:r>
              <a:rPr lang="fi-FI" sz="1400" err="1">
                <a:latin typeface="Calibri"/>
                <a:cs typeface="Calibri"/>
              </a:rPr>
              <a:t>instructor</a:t>
            </a:r>
            <a:r>
              <a:rPr lang="fi-FI" sz="1400">
                <a:latin typeface="Calibri"/>
                <a:cs typeface="Calibri"/>
              </a:rPr>
              <a:t>, </a:t>
            </a:r>
            <a:r>
              <a:rPr lang="fi-FI" sz="1400" err="1">
                <a:latin typeface="Calibri"/>
                <a:cs typeface="Calibri"/>
              </a:rPr>
              <a:t>consultalt</a:t>
            </a:r>
            <a:r>
              <a:rPr lang="fi-FI" sz="1400">
                <a:latin typeface="Calibri"/>
                <a:cs typeface="Calibri"/>
              </a:rPr>
              <a:t> and in air </a:t>
            </a:r>
            <a:r>
              <a:rPr lang="fi-FI" sz="1400" err="1">
                <a:latin typeface="Calibri"/>
                <a:cs typeface="Calibri"/>
              </a:rPr>
              <a:t>cargo</a:t>
            </a:r>
            <a:r>
              <a:rPr lang="fi-FI" sz="1400">
                <a:latin typeface="Calibri"/>
                <a:cs typeface="Calibri"/>
              </a:rPr>
              <a:t> </a:t>
            </a:r>
            <a:r>
              <a:rPr lang="fi-FI" sz="1400" err="1">
                <a:latin typeface="Calibri"/>
                <a:cs typeface="Calibri"/>
              </a:rPr>
              <a:t>handling</a:t>
            </a:r>
            <a:r>
              <a:rPr lang="fi-FI" sz="1400">
                <a:latin typeface="Calibri"/>
                <a:cs typeface="Calibri"/>
              </a:rPr>
              <a:t> </a:t>
            </a:r>
            <a:r>
              <a:rPr lang="fi-FI" sz="1400" err="1">
                <a:latin typeface="Calibri"/>
                <a:cs typeface="Calibri"/>
              </a:rPr>
              <a:t>operations</a:t>
            </a:r>
            <a:r>
              <a:rPr sz="1400" spc="-10">
                <a:latin typeface="Calibri"/>
                <a:cs typeface="Calibri"/>
              </a:rPr>
              <a:t>.</a:t>
            </a:r>
            <a:endParaRPr sz="1400">
              <a:latin typeface="Calibri"/>
              <a:cs typeface="Calibri"/>
            </a:endParaRPr>
          </a:p>
        </p:txBody>
      </p:sp>
      <p:pic>
        <p:nvPicPr>
          <p:cNvPr id="17" name="Kuva 16" descr="Kuva, joka sisältää kohteen Ihmisen kasvot, henkilö, kulmakarva, Leuka&#10;&#10;Kuvaus luotu automaattisesti">
            <a:extLst>
              <a:ext uri="{FF2B5EF4-FFF2-40B4-BE49-F238E27FC236}">
                <a16:creationId xmlns:a16="http://schemas.microsoft.com/office/drawing/2014/main" id="{681EFDD4-4D10-0A02-806E-79B750D21F6E}"/>
              </a:ext>
            </a:extLst>
          </p:cNvPr>
          <p:cNvPicPr>
            <a:picLocks noChangeAspect="1"/>
          </p:cNvPicPr>
          <p:nvPr/>
        </p:nvPicPr>
        <p:blipFill>
          <a:blip r:embed="rId7"/>
          <a:stretch>
            <a:fillRect/>
          </a:stretch>
        </p:blipFill>
        <p:spPr>
          <a:xfrm>
            <a:off x="762000" y="196623"/>
            <a:ext cx="2109108" cy="27568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0000"/>
          </a:solidFill>
        </p:spPr>
        <p:txBody>
          <a:bodyPr wrap="square" lIns="0" tIns="0" rIns="0" bIns="0" rtlCol="0"/>
          <a:lstStyle/>
          <a:p>
            <a:endParaRPr/>
          </a:p>
        </p:txBody>
      </p:sp>
      <p:pic>
        <p:nvPicPr>
          <p:cNvPr id="3" name="object 3"/>
          <p:cNvPicPr/>
          <p:nvPr/>
        </p:nvPicPr>
        <p:blipFill>
          <a:blip r:embed="rId2" cstate="print"/>
          <a:stretch>
            <a:fillRect/>
          </a:stretch>
        </p:blipFill>
        <p:spPr>
          <a:xfrm>
            <a:off x="404431" y="1419605"/>
            <a:ext cx="804672" cy="195961"/>
          </a:xfrm>
          <a:prstGeom prst="rect">
            <a:avLst/>
          </a:prstGeom>
        </p:spPr>
      </p:pic>
      <p:pic>
        <p:nvPicPr>
          <p:cNvPr id="4" name="object 4"/>
          <p:cNvPicPr/>
          <p:nvPr/>
        </p:nvPicPr>
        <p:blipFill>
          <a:blip r:embed="rId3" cstate="print"/>
          <a:stretch>
            <a:fillRect/>
          </a:stretch>
        </p:blipFill>
        <p:spPr>
          <a:xfrm>
            <a:off x="385673" y="1773682"/>
            <a:ext cx="2122576" cy="261492"/>
          </a:xfrm>
          <a:prstGeom prst="rect">
            <a:avLst/>
          </a:prstGeom>
        </p:spPr>
      </p:pic>
      <p:grpSp>
        <p:nvGrpSpPr>
          <p:cNvPr id="5" name="object 5"/>
          <p:cNvGrpSpPr/>
          <p:nvPr/>
        </p:nvGrpSpPr>
        <p:grpSpPr>
          <a:xfrm>
            <a:off x="385406" y="3099307"/>
            <a:ext cx="4024629" cy="908050"/>
            <a:chOff x="385406" y="3099307"/>
            <a:chExt cx="4024629" cy="908050"/>
          </a:xfrm>
        </p:grpSpPr>
        <p:pic>
          <p:nvPicPr>
            <p:cNvPr id="6" name="object 6"/>
            <p:cNvPicPr/>
            <p:nvPr/>
          </p:nvPicPr>
          <p:blipFill>
            <a:blip r:embed="rId4" cstate="print"/>
            <a:stretch>
              <a:fillRect/>
            </a:stretch>
          </p:blipFill>
          <p:spPr>
            <a:xfrm>
              <a:off x="2535682" y="3110102"/>
              <a:ext cx="222546" cy="163195"/>
            </a:xfrm>
            <a:prstGeom prst="rect">
              <a:avLst/>
            </a:prstGeom>
          </p:spPr>
        </p:pic>
        <p:pic>
          <p:nvPicPr>
            <p:cNvPr id="7" name="object 7"/>
            <p:cNvPicPr/>
            <p:nvPr/>
          </p:nvPicPr>
          <p:blipFill>
            <a:blip r:embed="rId5" cstate="print"/>
            <a:stretch>
              <a:fillRect/>
            </a:stretch>
          </p:blipFill>
          <p:spPr>
            <a:xfrm>
              <a:off x="385406" y="3099307"/>
              <a:ext cx="4024541" cy="706881"/>
            </a:xfrm>
            <a:prstGeom prst="rect">
              <a:avLst/>
            </a:prstGeom>
          </p:spPr>
        </p:pic>
        <p:pic>
          <p:nvPicPr>
            <p:cNvPr id="8" name="object 8"/>
            <p:cNvPicPr/>
            <p:nvPr/>
          </p:nvPicPr>
          <p:blipFill>
            <a:blip r:embed="rId6" cstate="print"/>
            <a:stretch>
              <a:fillRect/>
            </a:stretch>
          </p:blipFill>
          <p:spPr>
            <a:xfrm>
              <a:off x="394627" y="3831716"/>
              <a:ext cx="1761324" cy="175513"/>
            </a:xfrm>
            <a:prstGeom prst="rect">
              <a:avLst/>
            </a:prstGeom>
          </p:spPr>
        </p:pic>
        <p:sp>
          <p:nvSpPr>
            <p:cNvPr id="9" name="object 9"/>
            <p:cNvSpPr/>
            <p:nvPr/>
          </p:nvSpPr>
          <p:spPr>
            <a:xfrm>
              <a:off x="2240241" y="3841622"/>
              <a:ext cx="549910" cy="165735"/>
            </a:xfrm>
            <a:custGeom>
              <a:avLst/>
              <a:gdLst/>
              <a:ahLst/>
              <a:cxnLst/>
              <a:rect l="l" t="t" r="r" b="b"/>
              <a:pathLst>
                <a:path w="549910" h="165735">
                  <a:moveTo>
                    <a:pt x="100406" y="157226"/>
                  </a:moveTo>
                  <a:lnTo>
                    <a:pt x="100380" y="150749"/>
                  </a:lnTo>
                  <a:lnTo>
                    <a:pt x="99987" y="148971"/>
                  </a:lnTo>
                  <a:lnTo>
                    <a:pt x="99733" y="148082"/>
                  </a:lnTo>
                  <a:lnTo>
                    <a:pt x="99225" y="147320"/>
                  </a:lnTo>
                  <a:lnTo>
                    <a:pt x="98844" y="146558"/>
                  </a:lnTo>
                  <a:lnTo>
                    <a:pt x="98209" y="145923"/>
                  </a:lnTo>
                  <a:lnTo>
                    <a:pt x="97574" y="145542"/>
                  </a:lnTo>
                  <a:lnTo>
                    <a:pt x="96304" y="145034"/>
                  </a:lnTo>
                  <a:lnTo>
                    <a:pt x="25692" y="145034"/>
                  </a:lnTo>
                  <a:lnTo>
                    <a:pt x="51219" y="118491"/>
                  </a:lnTo>
                  <a:lnTo>
                    <a:pt x="78905" y="86106"/>
                  </a:lnTo>
                  <a:lnTo>
                    <a:pt x="86017" y="73660"/>
                  </a:lnTo>
                  <a:lnTo>
                    <a:pt x="89065" y="67691"/>
                  </a:lnTo>
                  <a:lnTo>
                    <a:pt x="90970" y="62230"/>
                  </a:lnTo>
                  <a:lnTo>
                    <a:pt x="92748" y="52070"/>
                  </a:lnTo>
                  <a:lnTo>
                    <a:pt x="93256" y="46863"/>
                  </a:lnTo>
                  <a:lnTo>
                    <a:pt x="93256" y="36068"/>
                  </a:lnTo>
                  <a:lnTo>
                    <a:pt x="92240" y="30734"/>
                  </a:lnTo>
                  <a:lnTo>
                    <a:pt x="88430" y="20574"/>
                  </a:lnTo>
                  <a:lnTo>
                    <a:pt x="87337" y="18923"/>
                  </a:lnTo>
                  <a:lnTo>
                    <a:pt x="85509" y="16129"/>
                  </a:lnTo>
                  <a:lnTo>
                    <a:pt x="77889" y="8509"/>
                  </a:lnTo>
                  <a:lnTo>
                    <a:pt x="73063" y="5461"/>
                  </a:lnTo>
                  <a:lnTo>
                    <a:pt x="61379" y="1143"/>
                  </a:lnTo>
                  <a:lnTo>
                    <a:pt x="54521" y="0"/>
                  </a:lnTo>
                  <a:lnTo>
                    <a:pt x="41821" y="0"/>
                  </a:lnTo>
                  <a:lnTo>
                    <a:pt x="37249" y="508"/>
                  </a:lnTo>
                  <a:lnTo>
                    <a:pt x="28359" y="2540"/>
                  </a:lnTo>
                  <a:lnTo>
                    <a:pt x="24295" y="3683"/>
                  </a:lnTo>
                  <a:lnTo>
                    <a:pt x="20612" y="5207"/>
                  </a:lnTo>
                  <a:lnTo>
                    <a:pt x="16929" y="6604"/>
                  </a:lnTo>
                  <a:lnTo>
                    <a:pt x="13881" y="8128"/>
                  </a:lnTo>
                  <a:lnTo>
                    <a:pt x="11341" y="9652"/>
                  </a:lnTo>
                  <a:lnTo>
                    <a:pt x="8928" y="11049"/>
                  </a:lnTo>
                  <a:lnTo>
                    <a:pt x="6261" y="13081"/>
                  </a:lnTo>
                  <a:lnTo>
                    <a:pt x="5245" y="13970"/>
                  </a:lnTo>
                  <a:lnTo>
                    <a:pt x="4610" y="14732"/>
                  </a:lnTo>
                  <a:lnTo>
                    <a:pt x="4229" y="15367"/>
                  </a:lnTo>
                  <a:lnTo>
                    <a:pt x="3848" y="15875"/>
                  </a:lnTo>
                  <a:lnTo>
                    <a:pt x="3594" y="16510"/>
                  </a:lnTo>
                  <a:lnTo>
                    <a:pt x="3467" y="17145"/>
                  </a:lnTo>
                  <a:lnTo>
                    <a:pt x="3213" y="17780"/>
                  </a:lnTo>
                  <a:lnTo>
                    <a:pt x="3048" y="18923"/>
                  </a:lnTo>
                  <a:lnTo>
                    <a:pt x="2959" y="26035"/>
                  </a:lnTo>
                  <a:lnTo>
                    <a:pt x="3111" y="27305"/>
                  </a:lnTo>
                  <a:lnTo>
                    <a:pt x="3340" y="28448"/>
                  </a:lnTo>
                  <a:lnTo>
                    <a:pt x="3467" y="29464"/>
                  </a:lnTo>
                  <a:lnTo>
                    <a:pt x="3848" y="30226"/>
                  </a:lnTo>
                  <a:lnTo>
                    <a:pt x="4102" y="30988"/>
                  </a:lnTo>
                  <a:lnTo>
                    <a:pt x="4483" y="31496"/>
                  </a:lnTo>
                  <a:lnTo>
                    <a:pt x="4991" y="31877"/>
                  </a:lnTo>
                  <a:lnTo>
                    <a:pt x="6007" y="32385"/>
                  </a:lnTo>
                  <a:lnTo>
                    <a:pt x="7658" y="32385"/>
                  </a:lnTo>
                  <a:lnTo>
                    <a:pt x="9182" y="31623"/>
                  </a:lnTo>
                  <a:lnTo>
                    <a:pt x="11214" y="30226"/>
                  </a:lnTo>
                  <a:lnTo>
                    <a:pt x="13373" y="28829"/>
                  </a:lnTo>
                  <a:lnTo>
                    <a:pt x="15913" y="27305"/>
                  </a:lnTo>
                  <a:lnTo>
                    <a:pt x="22263" y="24003"/>
                  </a:lnTo>
                  <a:lnTo>
                    <a:pt x="25819" y="22479"/>
                  </a:lnTo>
                  <a:lnTo>
                    <a:pt x="30010" y="21082"/>
                  </a:lnTo>
                  <a:lnTo>
                    <a:pt x="34074" y="19558"/>
                  </a:lnTo>
                  <a:lnTo>
                    <a:pt x="38773" y="18923"/>
                  </a:lnTo>
                  <a:lnTo>
                    <a:pt x="48425" y="18923"/>
                  </a:lnTo>
                  <a:lnTo>
                    <a:pt x="52362" y="19558"/>
                  </a:lnTo>
                  <a:lnTo>
                    <a:pt x="55791" y="21082"/>
                  </a:lnTo>
                  <a:lnTo>
                    <a:pt x="59220" y="22479"/>
                  </a:lnTo>
                  <a:lnTo>
                    <a:pt x="62141" y="24384"/>
                  </a:lnTo>
                  <a:lnTo>
                    <a:pt x="64300" y="26797"/>
                  </a:lnTo>
                  <a:lnTo>
                    <a:pt x="66586" y="29083"/>
                  </a:lnTo>
                  <a:lnTo>
                    <a:pt x="68364" y="31877"/>
                  </a:lnTo>
                  <a:lnTo>
                    <a:pt x="69507" y="35179"/>
                  </a:lnTo>
                  <a:lnTo>
                    <a:pt x="70777" y="38354"/>
                  </a:lnTo>
                  <a:lnTo>
                    <a:pt x="71285" y="41656"/>
                  </a:lnTo>
                  <a:lnTo>
                    <a:pt x="71285" y="48768"/>
                  </a:lnTo>
                  <a:lnTo>
                    <a:pt x="55029" y="86741"/>
                  </a:lnTo>
                  <a:lnTo>
                    <a:pt x="4991" y="140335"/>
                  </a:lnTo>
                  <a:lnTo>
                    <a:pt x="3975" y="141351"/>
                  </a:lnTo>
                  <a:lnTo>
                    <a:pt x="2451" y="143383"/>
                  </a:lnTo>
                  <a:lnTo>
                    <a:pt x="1816" y="144272"/>
                  </a:lnTo>
                  <a:lnTo>
                    <a:pt x="1308" y="145288"/>
                  </a:lnTo>
                  <a:lnTo>
                    <a:pt x="927" y="146177"/>
                  </a:lnTo>
                  <a:lnTo>
                    <a:pt x="419" y="147193"/>
                  </a:lnTo>
                  <a:lnTo>
                    <a:pt x="215" y="148082"/>
                  </a:lnTo>
                  <a:lnTo>
                    <a:pt x="88" y="148971"/>
                  </a:lnTo>
                  <a:lnTo>
                    <a:pt x="0" y="156845"/>
                  </a:lnTo>
                  <a:lnTo>
                    <a:pt x="38" y="157226"/>
                  </a:lnTo>
                  <a:lnTo>
                    <a:pt x="5753" y="163195"/>
                  </a:lnTo>
                  <a:lnTo>
                    <a:pt x="96558" y="163195"/>
                  </a:lnTo>
                  <a:lnTo>
                    <a:pt x="99987" y="159131"/>
                  </a:lnTo>
                  <a:lnTo>
                    <a:pt x="100406" y="157226"/>
                  </a:lnTo>
                  <a:close/>
                </a:path>
                <a:path w="549910" h="165735">
                  <a:moveTo>
                    <a:pt x="235343" y="83185"/>
                  </a:moveTo>
                  <a:lnTo>
                    <a:pt x="231140" y="39839"/>
                  </a:lnTo>
                  <a:lnTo>
                    <a:pt x="221399" y="17526"/>
                  </a:lnTo>
                  <a:lnTo>
                    <a:pt x="219494" y="14351"/>
                  </a:lnTo>
                  <a:lnTo>
                    <a:pt x="213906" y="9017"/>
                  </a:lnTo>
                  <a:lnTo>
                    <a:pt x="213512" y="8813"/>
                  </a:lnTo>
                  <a:lnTo>
                    <a:pt x="213512" y="90360"/>
                  </a:lnTo>
                  <a:lnTo>
                    <a:pt x="213398" y="95631"/>
                  </a:lnTo>
                  <a:lnTo>
                    <a:pt x="205270" y="133223"/>
                  </a:lnTo>
                  <a:lnTo>
                    <a:pt x="184061" y="148082"/>
                  </a:lnTo>
                  <a:lnTo>
                    <a:pt x="173393" y="148082"/>
                  </a:lnTo>
                  <a:lnTo>
                    <a:pt x="147916" y="111760"/>
                  </a:lnTo>
                  <a:lnTo>
                    <a:pt x="146088" y="72771"/>
                  </a:lnTo>
                  <a:lnTo>
                    <a:pt x="146469" y="64389"/>
                  </a:lnTo>
                  <a:lnTo>
                    <a:pt x="147637" y="55181"/>
                  </a:lnTo>
                  <a:lnTo>
                    <a:pt x="148374" y="48768"/>
                  </a:lnTo>
                  <a:lnTo>
                    <a:pt x="173139" y="17526"/>
                  </a:lnTo>
                  <a:lnTo>
                    <a:pt x="184061" y="17526"/>
                  </a:lnTo>
                  <a:lnTo>
                    <a:pt x="210096" y="45339"/>
                  </a:lnTo>
                  <a:lnTo>
                    <a:pt x="211239" y="50292"/>
                  </a:lnTo>
                  <a:lnTo>
                    <a:pt x="212128" y="55880"/>
                  </a:lnTo>
                  <a:lnTo>
                    <a:pt x="212636" y="62230"/>
                  </a:lnTo>
                  <a:lnTo>
                    <a:pt x="213271" y="68707"/>
                  </a:lnTo>
                  <a:lnTo>
                    <a:pt x="213410" y="72771"/>
                  </a:lnTo>
                  <a:lnTo>
                    <a:pt x="213512" y="90360"/>
                  </a:lnTo>
                  <a:lnTo>
                    <a:pt x="213512" y="8813"/>
                  </a:lnTo>
                  <a:lnTo>
                    <a:pt x="181394" y="0"/>
                  </a:lnTo>
                  <a:lnTo>
                    <a:pt x="173710" y="381"/>
                  </a:lnTo>
                  <a:lnTo>
                    <a:pt x="136817" y="23114"/>
                  </a:lnTo>
                  <a:lnTo>
                    <a:pt x="124980" y="65532"/>
                  </a:lnTo>
                  <a:lnTo>
                    <a:pt x="124358" y="89916"/>
                  </a:lnTo>
                  <a:lnTo>
                    <a:pt x="124409" y="92837"/>
                  </a:lnTo>
                  <a:lnTo>
                    <a:pt x="130467" y="132562"/>
                  </a:lnTo>
                  <a:lnTo>
                    <a:pt x="158089" y="162509"/>
                  </a:lnTo>
                  <a:lnTo>
                    <a:pt x="178092" y="165608"/>
                  </a:lnTo>
                  <a:lnTo>
                    <a:pt x="185826" y="165239"/>
                  </a:lnTo>
                  <a:lnTo>
                    <a:pt x="219417" y="148082"/>
                  </a:lnTo>
                  <a:lnTo>
                    <a:pt x="222796" y="142494"/>
                  </a:lnTo>
                  <a:lnTo>
                    <a:pt x="234670" y="100126"/>
                  </a:lnTo>
                  <a:lnTo>
                    <a:pt x="235216" y="89916"/>
                  </a:lnTo>
                  <a:lnTo>
                    <a:pt x="235343" y="83185"/>
                  </a:lnTo>
                  <a:close/>
                </a:path>
                <a:path w="549910" h="165735">
                  <a:moveTo>
                    <a:pt x="359956" y="152019"/>
                  </a:moveTo>
                  <a:lnTo>
                    <a:pt x="356146" y="146050"/>
                  </a:lnTo>
                  <a:lnTo>
                    <a:pt x="326428" y="146050"/>
                  </a:lnTo>
                  <a:lnTo>
                    <a:pt x="326428" y="23749"/>
                  </a:lnTo>
                  <a:lnTo>
                    <a:pt x="318427" y="1270"/>
                  </a:lnTo>
                  <a:lnTo>
                    <a:pt x="312712" y="1270"/>
                  </a:lnTo>
                  <a:lnTo>
                    <a:pt x="310934" y="1524"/>
                  </a:lnTo>
                  <a:lnTo>
                    <a:pt x="308775" y="1905"/>
                  </a:lnTo>
                  <a:lnTo>
                    <a:pt x="308267" y="2159"/>
                  </a:lnTo>
                  <a:lnTo>
                    <a:pt x="307759" y="2286"/>
                  </a:lnTo>
                  <a:lnTo>
                    <a:pt x="270040" y="26543"/>
                  </a:lnTo>
                  <a:lnTo>
                    <a:pt x="269278" y="26924"/>
                  </a:lnTo>
                  <a:lnTo>
                    <a:pt x="268643" y="27432"/>
                  </a:lnTo>
                  <a:lnTo>
                    <a:pt x="268262" y="27940"/>
                  </a:lnTo>
                  <a:lnTo>
                    <a:pt x="267754" y="28448"/>
                  </a:lnTo>
                  <a:lnTo>
                    <a:pt x="267373" y="29083"/>
                  </a:lnTo>
                  <a:lnTo>
                    <a:pt x="266865" y="30353"/>
                  </a:lnTo>
                  <a:lnTo>
                    <a:pt x="266484" y="33147"/>
                  </a:lnTo>
                  <a:lnTo>
                    <a:pt x="266484" y="39243"/>
                  </a:lnTo>
                  <a:lnTo>
                    <a:pt x="269278" y="43942"/>
                  </a:lnTo>
                  <a:lnTo>
                    <a:pt x="270167" y="43815"/>
                  </a:lnTo>
                  <a:lnTo>
                    <a:pt x="271183" y="43561"/>
                  </a:lnTo>
                  <a:lnTo>
                    <a:pt x="272453" y="43053"/>
                  </a:lnTo>
                  <a:lnTo>
                    <a:pt x="273977" y="42291"/>
                  </a:lnTo>
                  <a:lnTo>
                    <a:pt x="305092" y="23749"/>
                  </a:lnTo>
                  <a:lnTo>
                    <a:pt x="305092" y="146050"/>
                  </a:lnTo>
                  <a:lnTo>
                    <a:pt x="270802" y="146050"/>
                  </a:lnTo>
                  <a:lnTo>
                    <a:pt x="270294" y="146177"/>
                  </a:lnTo>
                  <a:lnTo>
                    <a:pt x="266992" y="153289"/>
                  </a:lnTo>
                  <a:lnTo>
                    <a:pt x="266992" y="156337"/>
                  </a:lnTo>
                  <a:lnTo>
                    <a:pt x="268516" y="161290"/>
                  </a:lnTo>
                  <a:lnTo>
                    <a:pt x="268897" y="161925"/>
                  </a:lnTo>
                  <a:lnTo>
                    <a:pt x="269405" y="162433"/>
                  </a:lnTo>
                  <a:lnTo>
                    <a:pt x="269913" y="162814"/>
                  </a:lnTo>
                  <a:lnTo>
                    <a:pt x="270421" y="163068"/>
                  </a:lnTo>
                  <a:lnTo>
                    <a:pt x="270929" y="163195"/>
                  </a:lnTo>
                  <a:lnTo>
                    <a:pt x="356146" y="163195"/>
                  </a:lnTo>
                  <a:lnTo>
                    <a:pt x="359956" y="156337"/>
                  </a:lnTo>
                  <a:lnTo>
                    <a:pt x="359956" y="152019"/>
                  </a:lnTo>
                  <a:close/>
                </a:path>
                <a:path w="549910" h="165735">
                  <a:moveTo>
                    <a:pt x="491401" y="8255"/>
                  </a:moveTo>
                  <a:lnTo>
                    <a:pt x="486194" y="2413"/>
                  </a:lnTo>
                  <a:lnTo>
                    <a:pt x="390563" y="2413"/>
                  </a:lnTo>
                  <a:lnTo>
                    <a:pt x="389928" y="2540"/>
                  </a:lnTo>
                  <a:lnTo>
                    <a:pt x="389420" y="2921"/>
                  </a:lnTo>
                  <a:lnTo>
                    <a:pt x="388785" y="3302"/>
                  </a:lnTo>
                  <a:lnTo>
                    <a:pt x="388277" y="3937"/>
                  </a:lnTo>
                  <a:lnTo>
                    <a:pt x="387515" y="5461"/>
                  </a:lnTo>
                  <a:lnTo>
                    <a:pt x="387134" y="6477"/>
                  </a:lnTo>
                  <a:lnTo>
                    <a:pt x="387007" y="7620"/>
                  </a:lnTo>
                  <a:lnTo>
                    <a:pt x="386753" y="8763"/>
                  </a:lnTo>
                  <a:lnTo>
                    <a:pt x="389801" y="21209"/>
                  </a:lnTo>
                  <a:lnTo>
                    <a:pt x="468541" y="21209"/>
                  </a:lnTo>
                  <a:lnTo>
                    <a:pt x="407581" y="157607"/>
                  </a:lnTo>
                  <a:lnTo>
                    <a:pt x="406819" y="159639"/>
                  </a:lnTo>
                  <a:lnTo>
                    <a:pt x="406730" y="160909"/>
                  </a:lnTo>
                  <a:lnTo>
                    <a:pt x="406692" y="161163"/>
                  </a:lnTo>
                  <a:lnTo>
                    <a:pt x="414947" y="163957"/>
                  </a:lnTo>
                  <a:lnTo>
                    <a:pt x="419900" y="163957"/>
                  </a:lnTo>
                  <a:lnTo>
                    <a:pt x="421678" y="163830"/>
                  </a:lnTo>
                  <a:lnTo>
                    <a:pt x="424726" y="163576"/>
                  </a:lnTo>
                  <a:lnTo>
                    <a:pt x="425869" y="163322"/>
                  </a:lnTo>
                  <a:lnTo>
                    <a:pt x="426885" y="162941"/>
                  </a:lnTo>
                  <a:lnTo>
                    <a:pt x="427774" y="162687"/>
                  </a:lnTo>
                  <a:lnTo>
                    <a:pt x="428536" y="162179"/>
                  </a:lnTo>
                  <a:lnTo>
                    <a:pt x="429806" y="160909"/>
                  </a:lnTo>
                  <a:lnTo>
                    <a:pt x="430314" y="160020"/>
                  </a:lnTo>
                  <a:lnTo>
                    <a:pt x="488607" y="25654"/>
                  </a:lnTo>
                  <a:lnTo>
                    <a:pt x="489623" y="23368"/>
                  </a:lnTo>
                  <a:lnTo>
                    <a:pt x="490385" y="21336"/>
                  </a:lnTo>
                  <a:lnTo>
                    <a:pt x="490893" y="19050"/>
                  </a:lnTo>
                  <a:lnTo>
                    <a:pt x="491020" y="18034"/>
                  </a:lnTo>
                  <a:lnTo>
                    <a:pt x="491274" y="16764"/>
                  </a:lnTo>
                  <a:lnTo>
                    <a:pt x="491401" y="14478"/>
                  </a:lnTo>
                  <a:lnTo>
                    <a:pt x="491401" y="8255"/>
                  </a:lnTo>
                  <a:close/>
                </a:path>
                <a:path w="549910" h="165735">
                  <a:moveTo>
                    <a:pt x="549313" y="143891"/>
                  </a:moveTo>
                  <a:lnTo>
                    <a:pt x="548424" y="140081"/>
                  </a:lnTo>
                  <a:lnTo>
                    <a:pt x="544614" y="136271"/>
                  </a:lnTo>
                  <a:lnTo>
                    <a:pt x="541185" y="135382"/>
                  </a:lnTo>
                  <a:lnTo>
                    <a:pt x="531025" y="135382"/>
                  </a:lnTo>
                  <a:lnTo>
                    <a:pt x="527469" y="136271"/>
                  </a:lnTo>
                  <a:lnTo>
                    <a:pt x="525564" y="138303"/>
                  </a:lnTo>
                  <a:lnTo>
                    <a:pt x="523659" y="140208"/>
                  </a:lnTo>
                  <a:lnTo>
                    <a:pt x="522643" y="144145"/>
                  </a:lnTo>
                  <a:lnTo>
                    <a:pt x="522643" y="155702"/>
                  </a:lnTo>
                  <a:lnTo>
                    <a:pt x="523532" y="159512"/>
                  </a:lnTo>
                  <a:lnTo>
                    <a:pt x="525437" y="161417"/>
                  </a:lnTo>
                  <a:lnTo>
                    <a:pt x="527469" y="163322"/>
                  </a:lnTo>
                  <a:lnTo>
                    <a:pt x="530898" y="164338"/>
                  </a:lnTo>
                  <a:lnTo>
                    <a:pt x="540931" y="164338"/>
                  </a:lnTo>
                  <a:lnTo>
                    <a:pt x="544487" y="163322"/>
                  </a:lnTo>
                  <a:lnTo>
                    <a:pt x="548424" y="159385"/>
                  </a:lnTo>
                  <a:lnTo>
                    <a:pt x="549313" y="155575"/>
                  </a:lnTo>
                  <a:lnTo>
                    <a:pt x="549313" y="149606"/>
                  </a:lnTo>
                  <a:lnTo>
                    <a:pt x="549313" y="143891"/>
                  </a:lnTo>
                  <a:close/>
                </a:path>
              </a:pathLst>
            </a:custGeom>
            <a:solidFill>
              <a:srgbClr val="FFFFFF">
                <a:alpha val="79998"/>
              </a:srgbClr>
            </a:solidFill>
          </p:spPr>
          <p:txBody>
            <a:bodyPr wrap="square" lIns="0" tIns="0" rIns="0" bIns="0" rtlCol="0"/>
            <a:lstStyle/>
            <a:p>
              <a:endParaRPr/>
            </a:p>
          </p:txBody>
        </p:sp>
      </p:grpSp>
      <p:pic>
        <p:nvPicPr>
          <p:cNvPr id="10" name="object 10"/>
          <p:cNvPicPr/>
          <p:nvPr/>
        </p:nvPicPr>
        <p:blipFill>
          <a:blip r:embed="rId7" cstate="print"/>
          <a:stretch>
            <a:fillRect/>
          </a:stretch>
        </p:blipFill>
        <p:spPr>
          <a:xfrm>
            <a:off x="394627" y="4151757"/>
            <a:ext cx="3949153" cy="949960"/>
          </a:xfrm>
          <a:prstGeom prst="rect">
            <a:avLst/>
          </a:prstGeom>
        </p:spPr>
      </p:pic>
      <p:grpSp>
        <p:nvGrpSpPr>
          <p:cNvPr id="11" name="object 11"/>
          <p:cNvGrpSpPr/>
          <p:nvPr/>
        </p:nvGrpSpPr>
        <p:grpSpPr>
          <a:xfrm>
            <a:off x="395460" y="5203316"/>
            <a:ext cx="4099560" cy="950594"/>
            <a:chOff x="395460" y="5203316"/>
            <a:chExt cx="4099560" cy="950594"/>
          </a:xfrm>
        </p:grpSpPr>
        <p:pic>
          <p:nvPicPr>
            <p:cNvPr id="12" name="object 12"/>
            <p:cNvPicPr/>
            <p:nvPr/>
          </p:nvPicPr>
          <p:blipFill>
            <a:blip r:embed="rId8" cstate="print"/>
            <a:stretch>
              <a:fillRect/>
            </a:stretch>
          </p:blipFill>
          <p:spPr>
            <a:xfrm>
              <a:off x="402450" y="5203316"/>
              <a:ext cx="4092333" cy="462165"/>
            </a:xfrm>
            <a:prstGeom prst="rect">
              <a:avLst/>
            </a:prstGeom>
          </p:spPr>
        </p:pic>
        <p:pic>
          <p:nvPicPr>
            <p:cNvPr id="13" name="object 13"/>
            <p:cNvPicPr/>
            <p:nvPr/>
          </p:nvPicPr>
          <p:blipFill>
            <a:blip r:embed="rId9" cstate="print"/>
            <a:stretch>
              <a:fillRect/>
            </a:stretch>
          </p:blipFill>
          <p:spPr>
            <a:xfrm>
              <a:off x="399973" y="5699188"/>
              <a:ext cx="1254582" cy="167259"/>
            </a:xfrm>
            <a:prstGeom prst="rect">
              <a:avLst/>
            </a:prstGeom>
          </p:spPr>
        </p:pic>
        <p:pic>
          <p:nvPicPr>
            <p:cNvPr id="14" name="object 14"/>
            <p:cNvPicPr/>
            <p:nvPr/>
          </p:nvPicPr>
          <p:blipFill>
            <a:blip r:embed="rId10" cstate="print"/>
            <a:stretch>
              <a:fillRect/>
            </a:stretch>
          </p:blipFill>
          <p:spPr>
            <a:xfrm>
              <a:off x="1738883" y="5690984"/>
              <a:ext cx="1853438" cy="209143"/>
            </a:xfrm>
            <a:prstGeom prst="rect">
              <a:avLst/>
            </a:prstGeom>
          </p:spPr>
        </p:pic>
        <p:pic>
          <p:nvPicPr>
            <p:cNvPr id="15" name="object 15"/>
            <p:cNvPicPr/>
            <p:nvPr/>
          </p:nvPicPr>
          <p:blipFill>
            <a:blip r:embed="rId11" cstate="print"/>
            <a:stretch>
              <a:fillRect/>
            </a:stretch>
          </p:blipFill>
          <p:spPr>
            <a:xfrm>
              <a:off x="395460" y="5934824"/>
              <a:ext cx="4091830" cy="218465"/>
            </a:xfrm>
            <a:prstGeom prst="rect">
              <a:avLst/>
            </a:prstGeom>
          </p:spPr>
        </p:pic>
      </p:grpSp>
      <p:pic>
        <p:nvPicPr>
          <p:cNvPr id="16" name="object 16"/>
          <p:cNvPicPr/>
          <p:nvPr/>
        </p:nvPicPr>
        <p:blipFill>
          <a:blip r:embed="rId12" cstate="print"/>
          <a:stretch>
            <a:fillRect/>
          </a:stretch>
        </p:blipFill>
        <p:spPr>
          <a:xfrm>
            <a:off x="5836920" y="0"/>
            <a:ext cx="6355080" cy="3334512"/>
          </a:xfrm>
          <a:prstGeom prst="rect">
            <a:avLst/>
          </a:prstGeom>
        </p:spPr>
      </p:pic>
      <p:grpSp>
        <p:nvGrpSpPr>
          <p:cNvPr id="17" name="object 17"/>
          <p:cNvGrpSpPr/>
          <p:nvPr/>
        </p:nvGrpSpPr>
        <p:grpSpPr>
          <a:xfrm>
            <a:off x="2673095" y="0"/>
            <a:ext cx="9519285" cy="6858000"/>
            <a:chOff x="2673095" y="0"/>
            <a:chExt cx="9519285" cy="6858000"/>
          </a:xfrm>
        </p:grpSpPr>
        <p:pic>
          <p:nvPicPr>
            <p:cNvPr id="18" name="object 18"/>
            <p:cNvPicPr/>
            <p:nvPr/>
          </p:nvPicPr>
          <p:blipFill>
            <a:blip r:embed="rId13" cstate="print"/>
            <a:stretch>
              <a:fillRect/>
            </a:stretch>
          </p:blipFill>
          <p:spPr>
            <a:xfrm>
              <a:off x="5881116" y="3525038"/>
              <a:ext cx="3166872" cy="3332861"/>
            </a:xfrm>
            <a:prstGeom prst="rect">
              <a:avLst/>
            </a:prstGeom>
          </p:spPr>
        </p:pic>
        <p:pic>
          <p:nvPicPr>
            <p:cNvPr id="19" name="object 19"/>
            <p:cNvPicPr/>
            <p:nvPr/>
          </p:nvPicPr>
          <p:blipFill>
            <a:blip r:embed="rId14" cstate="print"/>
            <a:stretch>
              <a:fillRect/>
            </a:stretch>
          </p:blipFill>
          <p:spPr>
            <a:xfrm>
              <a:off x="5097779" y="0"/>
              <a:ext cx="1614931" cy="6858000"/>
            </a:xfrm>
            <a:prstGeom prst="rect">
              <a:avLst/>
            </a:prstGeom>
          </p:spPr>
        </p:pic>
        <p:pic>
          <p:nvPicPr>
            <p:cNvPr id="20" name="object 20"/>
            <p:cNvPicPr/>
            <p:nvPr/>
          </p:nvPicPr>
          <p:blipFill>
            <a:blip r:embed="rId15" cstate="print"/>
            <a:stretch>
              <a:fillRect/>
            </a:stretch>
          </p:blipFill>
          <p:spPr>
            <a:xfrm>
              <a:off x="5632703" y="0"/>
              <a:ext cx="874690" cy="6857999"/>
            </a:xfrm>
            <a:prstGeom prst="rect">
              <a:avLst/>
            </a:prstGeom>
          </p:spPr>
        </p:pic>
        <p:pic>
          <p:nvPicPr>
            <p:cNvPr id="21" name="object 21"/>
            <p:cNvPicPr/>
            <p:nvPr/>
          </p:nvPicPr>
          <p:blipFill>
            <a:blip r:embed="rId16" cstate="print"/>
            <a:stretch>
              <a:fillRect/>
            </a:stretch>
          </p:blipFill>
          <p:spPr>
            <a:xfrm>
              <a:off x="9044939" y="4076700"/>
              <a:ext cx="3147059" cy="2228088"/>
            </a:xfrm>
            <a:prstGeom prst="rect">
              <a:avLst/>
            </a:prstGeom>
          </p:spPr>
        </p:pic>
        <p:pic>
          <p:nvPicPr>
            <p:cNvPr id="22" name="object 22"/>
            <p:cNvPicPr/>
            <p:nvPr/>
          </p:nvPicPr>
          <p:blipFill>
            <a:blip r:embed="rId17" cstate="print"/>
            <a:stretch>
              <a:fillRect/>
            </a:stretch>
          </p:blipFill>
          <p:spPr>
            <a:xfrm>
              <a:off x="2673095" y="108204"/>
              <a:ext cx="2676144" cy="2478024"/>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672083"/>
            <a:ext cx="3683508" cy="1534668"/>
          </a:xfrm>
          <a:prstGeom prst="rect">
            <a:avLst/>
          </a:prstGeom>
        </p:spPr>
      </p:pic>
      <p:sp>
        <p:nvSpPr>
          <p:cNvPr id="3" name="object 3"/>
          <p:cNvSpPr/>
          <p:nvPr/>
        </p:nvSpPr>
        <p:spPr>
          <a:xfrm>
            <a:off x="0" y="2752344"/>
            <a:ext cx="7566659" cy="82550"/>
          </a:xfrm>
          <a:custGeom>
            <a:avLst/>
            <a:gdLst/>
            <a:ahLst/>
            <a:cxnLst/>
            <a:rect l="l" t="t" r="r" b="b"/>
            <a:pathLst>
              <a:path w="7566659" h="82550">
                <a:moveTo>
                  <a:pt x="7566659" y="0"/>
                </a:moveTo>
                <a:lnTo>
                  <a:pt x="0" y="0"/>
                </a:lnTo>
                <a:lnTo>
                  <a:pt x="0" y="82296"/>
                </a:lnTo>
                <a:lnTo>
                  <a:pt x="7566659" y="82296"/>
                </a:lnTo>
                <a:lnTo>
                  <a:pt x="7566659" y="0"/>
                </a:lnTo>
                <a:close/>
              </a:path>
            </a:pathLst>
          </a:custGeom>
          <a:solidFill>
            <a:srgbClr val="404040"/>
          </a:solidFill>
        </p:spPr>
        <p:txBody>
          <a:bodyPr wrap="square" lIns="0" tIns="0" rIns="0" bIns="0" rtlCol="0"/>
          <a:lstStyle/>
          <a:p>
            <a:endParaRPr/>
          </a:p>
        </p:txBody>
      </p:sp>
      <p:sp>
        <p:nvSpPr>
          <p:cNvPr id="4" name="object 4"/>
          <p:cNvSpPr/>
          <p:nvPr/>
        </p:nvSpPr>
        <p:spPr>
          <a:xfrm>
            <a:off x="0" y="3006851"/>
            <a:ext cx="2936875" cy="3851275"/>
          </a:xfrm>
          <a:custGeom>
            <a:avLst/>
            <a:gdLst/>
            <a:ahLst/>
            <a:cxnLst/>
            <a:rect l="l" t="t" r="r" b="b"/>
            <a:pathLst>
              <a:path w="2936875" h="3851275">
                <a:moveTo>
                  <a:pt x="2936748" y="0"/>
                </a:moveTo>
                <a:lnTo>
                  <a:pt x="0" y="0"/>
                </a:lnTo>
                <a:lnTo>
                  <a:pt x="0" y="3851148"/>
                </a:lnTo>
                <a:lnTo>
                  <a:pt x="2936748" y="3851148"/>
                </a:lnTo>
                <a:lnTo>
                  <a:pt x="2936748" y="0"/>
                </a:lnTo>
                <a:close/>
              </a:path>
            </a:pathLst>
          </a:custGeom>
          <a:solidFill>
            <a:srgbClr val="000000">
              <a:alpha val="50195"/>
            </a:srgbClr>
          </a:solidFill>
        </p:spPr>
        <p:txBody>
          <a:bodyPr wrap="square" lIns="0" tIns="0" rIns="0" bIns="0" rtlCol="0"/>
          <a:lstStyle/>
          <a:p>
            <a:endParaRPr/>
          </a:p>
        </p:txBody>
      </p:sp>
      <p:pic>
        <p:nvPicPr>
          <p:cNvPr id="5" name="object 5"/>
          <p:cNvPicPr/>
          <p:nvPr/>
        </p:nvPicPr>
        <p:blipFill>
          <a:blip r:embed="rId3" cstate="print"/>
          <a:stretch>
            <a:fillRect/>
          </a:stretch>
        </p:blipFill>
        <p:spPr>
          <a:xfrm>
            <a:off x="3137916" y="3290315"/>
            <a:ext cx="4233672" cy="2817876"/>
          </a:xfrm>
          <a:prstGeom prst="rect">
            <a:avLst/>
          </a:prstGeom>
        </p:spPr>
      </p:pic>
      <p:sp>
        <p:nvSpPr>
          <p:cNvPr id="6" name="object 6"/>
          <p:cNvSpPr/>
          <p:nvPr/>
        </p:nvSpPr>
        <p:spPr>
          <a:xfrm>
            <a:off x="7566659" y="0"/>
            <a:ext cx="82550" cy="6858000"/>
          </a:xfrm>
          <a:custGeom>
            <a:avLst/>
            <a:gdLst/>
            <a:ahLst/>
            <a:cxnLst/>
            <a:rect l="l" t="t" r="r" b="b"/>
            <a:pathLst>
              <a:path w="82550" h="6858000">
                <a:moveTo>
                  <a:pt x="82296" y="0"/>
                </a:moveTo>
                <a:lnTo>
                  <a:pt x="0" y="0"/>
                </a:lnTo>
                <a:lnTo>
                  <a:pt x="0" y="6858000"/>
                </a:lnTo>
                <a:lnTo>
                  <a:pt x="82296" y="6858000"/>
                </a:lnTo>
                <a:lnTo>
                  <a:pt x="82296" y="0"/>
                </a:lnTo>
                <a:close/>
              </a:path>
            </a:pathLst>
          </a:custGeom>
          <a:solidFill>
            <a:srgbClr val="404040"/>
          </a:solidFill>
        </p:spPr>
        <p:txBody>
          <a:bodyPr wrap="square" lIns="0" tIns="0" rIns="0" bIns="0" rtlCol="0"/>
          <a:lstStyle/>
          <a:p>
            <a:endParaRPr/>
          </a:p>
        </p:txBody>
      </p:sp>
      <p:pic>
        <p:nvPicPr>
          <p:cNvPr id="7" name="object 7"/>
          <p:cNvPicPr/>
          <p:nvPr/>
        </p:nvPicPr>
        <p:blipFill>
          <a:blip r:embed="rId4" cstate="print"/>
          <a:stretch>
            <a:fillRect/>
          </a:stretch>
        </p:blipFill>
        <p:spPr>
          <a:xfrm>
            <a:off x="7981188" y="321563"/>
            <a:ext cx="3311652" cy="3313176"/>
          </a:xfrm>
          <a:prstGeom prst="rect">
            <a:avLst/>
          </a:prstGeom>
        </p:spPr>
      </p:pic>
      <p:sp>
        <p:nvSpPr>
          <p:cNvPr id="8" name="object 8"/>
          <p:cNvSpPr/>
          <p:nvPr/>
        </p:nvSpPr>
        <p:spPr>
          <a:xfrm>
            <a:off x="7566659" y="3863340"/>
            <a:ext cx="4625340" cy="82550"/>
          </a:xfrm>
          <a:custGeom>
            <a:avLst/>
            <a:gdLst/>
            <a:ahLst/>
            <a:cxnLst/>
            <a:rect l="l" t="t" r="r" b="b"/>
            <a:pathLst>
              <a:path w="4625340" h="82550">
                <a:moveTo>
                  <a:pt x="4625340" y="0"/>
                </a:moveTo>
                <a:lnTo>
                  <a:pt x="0" y="0"/>
                </a:lnTo>
                <a:lnTo>
                  <a:pt x="0" y="82295"/>
                </a:lnTo>
                <a:lnTo>
                  <a:pt x="4625340" y="82295"/>
                </a:lnTo>
                <a:lnTo>
                  <a:pt x="4625340" y="0"/>
                </a:lnTo>
                <a:close/>
              </a:path>
            </a:pathLst>
          </a:custGeom>
          <a:solidFill>
            <a:srgbClr val="404040"/>
          </a:solidFill>
        </p:spPr>
        <p:txBody>
          <a:bodyPr wrap="square" lIns="0" tIns="0" rIns="0" bIns="0" rtlCol="0"/>
          <a:lstStyle/>
          <a:p>
            <a:endParaRPr/>
          </a:p>
        </p:txBody>
      </p:sp>
      <p:pic>
        <p:nvPicPr>
          <p:cNvPr id="9" name="object 9"/>
          <p:cNvPicPr/>
          <p:nvPr/>
        </p:nvPicPr>
        <p:blipFill>
          <a:blip r:embed="rId5" cstate="print"/>
          <a:stretch>
            <a:fillRect/>
          </a:stretch>
        </p:blipFill>
        <p:spPr>
          <a:xfrm>
            <a:off x="7853171" y="4216908"/>
            <a:ext cx="3567683" cy="2139696"/>
          </a:xfrm>
          <a:prstGeom prst="rect">
            <a:avLst/>
          </a:prstGeom>
        </p:spPr>
      </p:pic>
      <p:sp>
        <p:nvSpPr>
          <p:cNvPr id="10" name="object 10"/>
          <p:cNvSpPr txBox="1">
            <a:spLocks noGrp="1"/>
          </p:cNvSpPr>
          <p:nvPr>
            <p:ph type="title"/>
          </p:nvPr>
        </p:nvSpPr>
        <p:spPr>
          <a:xfrm>
            <a:off x="735583" y="2953003"/>
            <a:ext cx="1182370" cy="391160"/>
          </a:xfrm>
          <a:prstGeom prst="rect">
            <a:avLst/>
          </a:prstGeom>
        </p:spPr>
        <p:txBody>
          <a:bodyPr vert="horz" wrap="square" lIns="0" tIns="12700" rIns="0" bIns="0" rtlCol="0">
            <a:spAutoFit/>
          </a:bodyPr>
          <a:lstStyle/>
          <a:p>
            <a:pPr marL="12700">
              <a:lnSpc>
                <a:spcPct val="100000"/>
              </a:lnSpc>
              <a:spcBef>
                <a:spcPts val="100"/>
              </a:spcBef>
            </a:pPr>
            <a:r>
              <a:rPr spc="-10">
                <a:solidFill>
                  <a:srgbClr val="FFFFFF"/>
                </a:solidFill>
              </a:rPr>
              <a:t>Germany</a:t>
            </a:r>
          </a:p>
        </p:txBody>
      </p:sp>
      <p:sp>
        <p:nvSpPr>
          <p:cNvPr id="11" name="object 11"/>
          <p:cNvSpPr txBox="1"/>
          <p:nvPr/>
        </p:nvSpPr>
        <p:spPr>
          <a:xfrm>
            <a:off x="735583" y="3394964"/>
            <a:ext cx="1729105"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FFFFFF"/>
                </a:solidFill>
                <a:latin typeface="Calibri"/>
                <a:cs typeface="Calibri"/>
              </a:rPr>
              <a:t>Anne</a:t>
            </a:r>
            <a:r>
              <a:rPr sz="2400" spc="-50">
                <a:solidFill>
                  <a:srgbClr val="FFFFFF"/>
                </a:solidFill>
                <a:latin typeface="Calibri"/>
                <a:cs typeface="Calibri"/>
              </a:rPr>
              <a:t> </a:t>
            </a:r>
            <a:r>
              <a:rPr sz="2400" spc="-10">
                <a:solidFill>
                  <a:srgbClr val="FFFFFF"/>
                </a:solidFill>
                <a:latin typeface="Calibri"/>
                <a:cs typeface="Calibri"/>
              </a:rPr>
              <a:t>ENDRES</a:t>
            </a:r>
            <a:endParaRPr sz="2400">
              <a:latin typeface="Calibri"/>
              <a:cs typeface="Calibri"/>
            </a:endParaRPr>
          </a:p>
        </p:txBody>
      </p:sp>
      <p:pic>
        <p:nvPicPr>
          <p:cNvPr id="12" name="object 12"/>
          <p:cNvPicPr/>
          <p:nvPr/>
        </p:nvPicPr>
        <p:blipFill>
          <a:blip r:embed="rId6" cstate="print"/>
          <a:stretch>
            <a:fillRect/>
          </a:stretch>
        </p:blipFill>
        <p:spPr>
          <a:xfrm>
            <a:off x="182879" y="3755134"/>
            <a:ext cx="2423160" cy="3063238"/>
          </a:xfrm>
          <a:prstGeom prst="rect">
            <a:avLst/>
          </a:prstGeom>
        </p:spPr>
      </p:pic>
      <p:sp>
        <p:nvSpPr>
          <p:cNvPr id="13" name="object 13"/>
          <p:cNvSpPr txBox="1"/>
          <p:nvPr/>
        </p:nvSpPr>
        <p:spPr>
          <a:xfrm>
            <a:off x="4335779" y="0"/>
            <a:ext cx="3035935" cy="2557780"/>
          </a:xfrm>
          <a:prstGeom prst="rect">
            <a:avLst/>
          </a:prstGeom>
          <a:solidFill>
            <a:srgbClr val="585858">
              <a:alpha val="50195"/>
            </a:srgbClr>
          </a:solidFill>
        </p:spPr>
        <p:txBody>
          <a:bodyPr vert="horz" wrap="square" lIns="0" tIns="129539" rIns="0" bIns="0" rtlCol="0">
            <a:spAutoFit/>
          </a:bodyPr>
          <a:lstStyle/>
          <a:p>
            <a:pPr marL="222885" marR="72390">
              <a:lnSpc>
                <a:spcPct val="100000"/>
              </a:lnSpc>
              <a:spcBef>
                <a:spcPts val="1019"/>
              </a:spcBef>
            </a:pPr>
            <a:r>
              <a:rPr sz="1400">
                <a:latin typeface="Calibri"/>
                <a:cs typeface="Calibri"/>
              </a:rPr>
              <a:t>Anne</a:t>
            </a:r>
            <a:r>
              <a:rPr sz="1400" spc="-25">
                <a:latin typeface="Calibri"/>
                <a:cs typeface="Calibri"/>
              </a:rPr>
              <a:t> </a:t>
            </a:r>
            <a:r>
              <a:rPr sz="1400" spc="-10">
                <a:latin typeface="Calibri"/>
                <a:cs typeface="Calibri"/>
              </a:rPr>
              <a:t>Endres</a:t>
            </a:r>
            <a:r>
              <a:rPr sz="1400" spc="-20">
                <a:latin typeface="Calibri"/>
                <a:cs typeface="Calibri"/>
              </a:rPr>
              <a:t> </a:t>
            </a:r>
            <a:r>
              <a:rPr sz="1400" spc="-10">
                <a:latin typeface="Calibri"/>
                <a:cs typeface="Calibri"/>
              </a:rPr>
              <a:t>received</a:t>
            </a:r>
            <a:r>
              <a:rPr sz="1400" spc="-15">
                <a:latin typeface="Calibri"/>
                <a:cs typeface="Calibri"/>
              </a:rPr>
              <a:t> </a:t>
            </a:r>
            <a:r>
              <a:rPr sz="1400">
                <a:latin typeface="Calibri"/>
                <a:cs typeface="Calibri"/>
              </a:rPr>
              <a:t>the</a:t>
            </a:r>
            <a:r>
              <a:rPr sz="1400" spc="-10">
                <a:latin typeface="Calibri"/>
                <a:cs typeface="Calibri"/>
              </a:rPr>
              <a:t> </a:t>
            </a:r>
            <a:r>
              <a:rPr sz="1400" spc="-20">
                <a:latin typeface="Calibri"/>
                <a:cs typeface="Calibri"/>
              </a:rPr>
              <a:t>Ph.D. </a:t>
            </a:r>
            <a:r>
              <a:rPr sz="1400">
                <a:latin typeface="Calibri"/>
                <a:cs typeface="Calibri"/>
              </a:rPr>
              <a:t>degree</a:t>
            </a:r>
            <a:r>
              <a:rPr sz="1400" spc="-40">
                <a:latin typeface="Calibri"/>
                <a:cs typeface="Calibri"/>
              </a:rPr>
              <a:t> </a:t>
            </a:r>
            <a:r>
              <a:rPr sz="1400">
                <a:latin typeface="Calibri"/>
                <a:cs typeface="Calibri"/>
              </a:rPr>
              <a:t>in</a:t>
            </a:r>
            <a:r>
              <a:rPr sz="1400" spc="-55">
                <a:latin typeface="Calibri"/>
                <a:cs typeface="Calibri"/>
              </a:rPr>
              <a:t> </a:t>
            </a:r>
            <a:r>
              <a:rPr sz="1400">
                <a:latin typeface="Calibri"/>
                <a:cs typeface="Calibri"/>
              </a:rPr>
              <a:t>nuclear</a:t>
            </a:r>
            <a:r>
              <a:rPr sz="1400" spc="-35">
                <a:latin typeface="Calibri"/>
                <a:cs typeface="Calibri"/>
              </a:rPr>
              <a:t> </a:t>
            </a:r>
            <a:r>
              <a:rPr sz="1400">
                <a:latin typeface="Calibri"/>
                <a:cs typeface="Calibri"/>
              </a:rPr>
              <a:t>physics</a:t>
            </a:r>
            <a:r>
              <a:rPr sz="1400" spc="-45">
                <a:latin typeface="Calibri"/>
                <a:cs typeface="Calibri"/>
              </a:rPr>
              <a:t> </a:t>
            </a:r>
            <a:r>
              <a:rPr sz="1400">
                <a:latin typeface="Calibri"/>
                <a:cs typeface="Calibri"/>
              </a:rPr>
              <a:t>from</a:t>
            </a:r>
            <a:r>
              <a:rPr sz="1400" spc="-65">
                <a:latin typeface="Calibri"/>
                <a:cs typeface="Calibri"/>
              </a:rPr>
              <a:t> </a:t>
            </a:r>
            <a:r>
              <a:rPr sz="1400" spc="-25">
                <a:latin typeface="Calibri"/>
                <a:cs typeface="Calibri"/>
              </a:rPr>
              <a:t>the </a:t>
            </a:r>
            <a:r>
              <a:rPr sz="1400" spc="-10">
                <a:latin typeface="Calibri"/>
                <a:cs typeface="Calibri"/>
              </a:rPr>
              <a:t>University</a:t>
            </a:r>
            <a:r>
              <a:rPr sz="1400" spc="-15">
                <a:latin typeface="Calibri"/>
                <a:cs typeface="Calibri"/>
              </a:rPr>
              <a:t> </a:t>
            </a:r>
            <a:r>
              <a:rPr sz="1400">
                <a:latin typeface="Calibri"/>
                <a:cs typeface="Calibri"/>
              </a:rPr>
              <a:t>of</a:t>
            </a:r>
            <a:r>
              <a:rPr sz="1400" spc="-30">
                <a:latin typeface="Calibri"/>
                <a:cs typeface="Calibri"/>
              </a:rPr>
              <a:t> </a:t>
            </a:r>
            <a:r>
              <a:rPr sz="1400">
                <a:latin typeface="Calibri"/>
                <a:cs typeface="Calibri"/>
              </a:rPr>
              <a:t>Cologne,</a:t>
            </a:r>
            <a:r>
              <a:rPr sz="1400" spc="-15">
                <a:latin typeface="Calibri"/>
                <a:cs typeface="Calibri"/>
              </a:rPr>
              <a:t> </a:t>
            </a:r>
            <a:r>
              <a:rPr sz="1400" spc="-20">
                <a:latin typeface="Calibri"/>
                <a:cs typeface="Calibri"/>
              </a:rPr>
              <a:t>Germany,</a:t>
            </a:r>
            <a:r>
              <a:rPr sz="1400" spc="-25">
                <a:latin typeface="Calibri"/>
                <a:cs typeface="Calibri"/>
              </a:rPr>
              <a:t> in </a:t>
            </a:r>
            <a:r>
              <a:rPr sz="1400">
                <a:latin typeface="Calibri"/>
                <a:cs typeface="Calibri"/>
              </a:rPr>
              <a:t>2012.</a:t>
            </a:r>
            <a:r>
              <a:rPr sz="1400" spc="-40">
                <a:latin typeface="Calibri"/>
                <a:cs typeface="Calibri"/>
              </a:rPr>
              <a:t> </a:t>
            </a:r>
            <a:r>
              <a:rPr sz="1400">
                <a:latin typeface="Calibri"/>
                <a:cs typeface="Calibri"/>
              </a:rPr>
              <a:t>Following</a:t>
            </a:r>
            <a:r>
              <a:rPr sz="1400" spc="-70">
                <a:latin typeface="Calibri"/>
                <a:cs typeface="Calibri"/>
              </a:rPr>
              <a:t> </a:t>
            </a:r>
            <a:r>
              <a:rPr sz="1400">
                <a:latin typeface="Calibri"/>
                <a:cs typeface="Calibri"/>
              </a:rPr>
              <a:t>her</a:t>
            </a:r>
            <a:r>
              <a:rPr sz="1400" spc="-55">
                <a:latin typeface="Calibri"/>
                <a:cs typeface="Calibri"/>
              </a:rPr>
              <a:t> </a:t>
            </a:r>
            <a:r>
              <a:rPr sz="1400">
                <a:latin typeface="Calibri"/>
                <a:cs typeface="Calibri"/>
              </a:rPr>
              <a:t>Ph.D.</a:t>
            </a:r>
            <a:r>
              <a:rPr sz="1400" spc="-50">
                <a:latin typeface="Calibri"/>
                <a:cs typeface="Calibri"/>
              </a:rPr>
              <a:t> </a:t>
            </a:r>
            <a:r>
              <a:rPr sz="1400">
                <a:latin typeface="Calibri"/>
                <a:cs typeface="Calibri"/>
              </a:rPr>
              <a:t>degree,</a:t>
            </a:r>
            <a:r>
              <a:rPr sz="1400" spc="-35">
                <a:latin typeface="Calibri"/>
                <a:cs typeface="Calibri"/>
              </a:rPr>
              <a:t> </a:t>
            </a:r>
            <a:r>
              <a:rPr sz="1400" spc="-25">
                <a:latin typeface="Calibri"/>
                <a:cs typeface="Calibri"/>
              </a:rPr>
              <a:t>she </a:t>
            </a:r>
            <a:r>
              <a:rPr sz="1400" spc="-10">
                <a:latin typeface="Calibri"/>
                <a:cs typeface="Calibri"/>
              </a:rPr>
              <a:t>worked</a:t>
            </a:r>
            <a:r>
              <a:rPr sz="1400" spc="-30">
                <a:latin typeface="Calibri"/>
                <a:cs typeface="Calibri"/>
              </a:rPr>
              <a:t> </a:t>
            </a:r>
            <a:r>
              <a:rPr sz="1400">
                <a:latin typeface="Calibri"/>
                <a:cs typeface="Calibri"/>
              </a:rPr>
              <a:t>as</a:t>
            </a:r>
            <a:r>
              <a:rPr sz="1400" spc="-10">
                <a:latin typeface="Calibri"/>
                <a:cs typeface="Calibri"/>
              </a:rPr>
              <a:t> </a:t>
            </a:r>
            <a:r>
              <a:rPr sz="1400">
                <a:latin typeface="Calibri"/>
                <a:cs typeface="Calibri"/>
              </a:rPr>
              <a:t>a</a:t>
            </a:r>
            <a:r>
              <a:rPr sz="1400" spc="-20">
                <a:latin typeface="Calibri"/>
                <a:cs typeface="Calibri"/>
              </a:rPr>
              <a:t> </a:t>
            </a:r>
            <a:r>
              <a:rPr sz="1400" spc="-10">
                <a:latin typeface="Calibri"/>
                <a:cs typeface="Calibri"/>
              </a:rPr>
              <a:t>Postdoctoral</a:t>
            </a:r>
            <a:r>
              <a:rPr sz="1400" spc="-30">
                <a:latin typeface="Calibri"/>
                <a:cs typeface="Calibri"/>
              </a:rPr>
              <a:t> </a:t>
            </a:r>
            <a:r>
              <a:rPr sz="1400" spc="-10">
                <a:latin typeface="Calibri"/>
                <a:cs typeface="Calibri"/>
              </a:rPr>
              <a:t>Research </a:t>
            </a:r>
            <a:r>
              <a:rPr sz="1400">
                <a:latin typeface="Calibri"/>
                <a:cs typeface="Calibri"/>
              </a:rPr>
              <a:t>Fellow</a:t>
            </a:r>
            <a:r>
              <a:rPr sz="1400" spc="-65">
                <a:latin typeface="Calibri"/>
                <a:cs typeface="Calibri"/>
              </a:rPr>
              <a:t> </a:t>
            </a:r>
            <a:r>
              <a:rPr sz="1400">
                <a:latin typeface="Calibri"/>
                <a:cs typeface="Calibri"/>
              </a:rPr>
              <a:t>with</a:t>
            </a:r>
            <a:r>
              <a:rPr sz="1400" spc="-45">
                <a:latin typeface="Calibri"/>
                <a:cs typeface="Calibri"/>
              </a:rPr>
              <a:t> </a:t>
            </a:r>
            <a:r>
              <a:rPr sz="1400">
                <a:latin typeface="Calibri"/>
                <a:cs typeface="Calibri"/>
              </a:rPr>
              <a:t>the</a:t>
            </a:r>
            <a:r>
              <a:rPr sz="1400" spc="-40">
                <a:latin typeface="Calibri"/>
                <a:cs typeface="Calibri"/>
              </a:rPr>
              <a:t> </a:t>
            </a:r>
            <a:r>
              <a:rPr sz="1400">
                <a:latin typeface="Calibri"/>
                <a:cs typeface="Calibri"/>
              </a:rPr>
              <a:t>Goethe</a:t>
            </a:r>
            <a:r>
              <a:rPr sz="1400" spc="-25">
                <a:latin typeface="Calibri"/>
                <a:cs typeface="Calibri"/>
              </a:rPr>
              <a:t> </a:t>
            </a:r>
            <a:r>
              <a:rPr sz="1400" spc="-10">
                <a:latin typeface="Calibri"/>
                <a:cs typeface="Calibri"/>
              </a:rPr>
              <a:t>University </a:t>
            </a:r>
            <a:r>
              <a:rPr sz="1400">
                <a:latin typeface="Calibri"/>
                <a:cs typeface="Calibri"/>
              </a:rPr>
              <a:t>Frankfurt,</a:t>
            </a:r>
            <a:r>
              <a:rPr sz="1400" spc="-60">
                <a:latin typeface="Calibri"/>
                <a:cs typeface="Calibri"/>
              </a:rPr>
              <a:t> </a:t>
            </a:r>
            <a:r>
              <a:rPr sz="1400">
                <a:latin typeface="Calibri"/>
                <a:cs typeface="Calibri"/>
              </a:rPr>
              <a:t>until</a:t>
            </a:r>
            <a:r>
              <a:rPr sz="1400" spc="-25">
                <a:latin typeface="Calibri"/>
                <a:cs typeface="Calibri"/>
              </a:rPr>
              <a:t> </a:t>
            </a:r>
            <a:r>
              <a:rPr sz="1400">
                <a:latin typeface="Calibri"/>
                <a:cs typeface="Calibri"/>
              </a:rPr>
              <a:t>2015.</a:t>
            </a:r>
            <a:r>
              <a:rPr sz="1400" spc="-35">
                <a:latin typeface="Calibri"/>
                <a:cs typeface="Calibri"/>
              </a:rPr>
              <a:t> </a:t>
            </a:r>
            <a:r>
              <a:rPr sz="1400">
                <a:latin typeface="Calibri"/>
                <a:cs typeface="Calibri"/>
              </a:rPr>
              <a:t>Since</a:t>
            </a:r>
            <a:r>
              <a:rPr sz="1400" spc="-45">
                <a:latin typeface="Calibri"/>
                <a:cs typeface="Calibri"/>
              </a:rPr>
              <a:t> </a:t>
            </a:r>
            <a:r>
              <a:rPr sz="1400">
                <a:latin typeface="Calibri"/>
                <a:cs typeface="Calibri"/>
              </a:rPr>
              <a:t>2015,</a:t>
            </a:r>
            <a:r>
              <a:rPr sz="1400" spc="-25">
                <a:latin typeface="Calibri"/>
                <a:cs typeface="Calibri"/>
              </a:rPr>
              <a:t> she </a:t>
            </a:r>
            <a:r>
              <a:rPr sz="1400">
                <a:latin typeface="Calibri"/>
                <a:cs typeface="Calibri"/>
              </a:rPr>
              <a:t>has</a:t>
            </a:r>
            <a:r>
              <a:rPr sz="1400" spc="-30">
                <a:latin typeface="Calibri"/>
                <a:cs typeface="Calibri"/>
              </a:rPr>
              <a:t> </a:t>
            </a:r>
            <a:r>
              <a:rPr sz="1400">
                <a:latin typeface="Calibri"/>
                <a:cs typeface="Calibri"/>
              </a:rPr>
              <a:t>been</a:t>
            </a:r>
            <a:r>
              <a:rPr sz="1400" spc="-35">
                <a:latin typeface="Calibri"/>
                <a:cs typeface="Calibri"/>
              </a:rPr>
              <a:t> </a:t>
            </a:r>
            <a:r>
              <a:rPr sz="1400">
                <a:latin typeface="Calibri"/>
                <a:cs typeface="Calibri"/>
              </a:rPr>
              <a:t>working</a:t>
            </a:r>
            <a:r>
              <a:rPr sz="1400" spc="-50">
                <a:latin typeface="Calibri"/>
                <a:cs typeface="Calibri"/>
              </a:rPr>
              <a:t> </a:t>
            </a:r>
            <a:r>
              <a:rPr sz="1400">
                <a:latin typeface="Calibri"/>
                <a:cs typeface="Calibri"/>
              </a:rPr>
              <a:t>as</a:t>
            </a:r>
            <a:r>
              <a:rPr sz="1400" spc="-25">
                <a:latin typeface="Calibri"/>
                <a:cs typeface="Calibri"/>
              </a:rPr>
              <a:t> </a:t>
            </a:r>
            <a:r>
              <a:rPr sz="1400" spc="-10">
                <a:latin typeface="Calibri"/>
                <a:cs typeface="Calibri"/>
              </a:rPr>
              <a:t>federal</a:t>
            </a:r>
            <a:r>
              <a:rPr sz="1400" spc="-40">
                <a:latin typeface="Calibri"/>
                <a:cs typeface="Calibri"/>
              </a:rPr>
              <a:t> </a:t>
            </a:r>
            <a:r>
              <a:rPr sz="1400" spc="-10">
                <a:latin typeface="Calibri"/>
                <a:cs typeface="Calibri"/>
              </a:rPr>
              <a:t>ministry speaker</a:t>
            </a:r>
            <a:r>
              <a:rPr sz="1400" spc="-30">
                <a:latin typeface="Calibri"/>
                <a:cs typeface="Calibri"/>
              </a:rPr>
              <a:t> </a:t>
            </a:r>
            <a:r>
              <a:rPr sz="1400">
                <a:latin typeface="Calibri"/>
                <a:cs typeface="Calibri"/>
              </a:rPr>
              <a:t>at</a:t>
            </a:r>
            <a:r>
              <a:rPr sz="1400" spc="-30">
                <a:latin typeface="Calibri"/>
                <a:cs typeface="Calibri"/>
              </a:rPr>
              <a:t> </a:t>
            </a:r>
            <a:r>
              <a:rPr sz="1400">
                <a:latin typeface="Calibri"/>
                <a:cs typeface="Calibri"/>
              </a:rPr>
              <a:t>the</a:t>
            </a:r>
            <a:r>
              <a:rPr sz="1400" spc="-30">
                <a:latin typeface="Calibri"/>
                <a:cs typeface="Calibri"/>
              </a:rPr>
              <a:t> </a:t>
            </a:r>
            <a:r>
              <a:rPr sz="1400" spc="-10">
                <a:latin typeface="Calibri"/>
                <a:cs typeface="Calibri"/>
              </a:rPr>
              <a:t>federal</a:t>
            </a:r>
            <a:r>
              <a:rPr sz="1400" spc="-25">
                <a:latin typeface="Calibri"/>
                <a:cs typeface="Calibri"/>
              </a:rPr>
              <a:t> </a:t>
            </a:r>
            <a:r>
              <a:rPr sz="1400">
                <a:latin typeface="Calibri"/>
                <a:cs typeface="Calibri"/>
              </a:rPr>
              <a:t>ministry</a:t>
            </a:r>
            <a:r>
              <a:rPr sz="1400" spc="-35">
                <a:latin typeface="Calibri"/>
                <a:cs typeface="Calibri"/>
              </a:rPr>
              <a:t> </a:t>
            </a:r>
            <a:r>
              <a:rPr sz="1400">
                <a:latin typeface="Calibri"/>
                <a:cs typeface="Calibri"/>
              </a:rPr>
              <a:t>for</a:t>
            </a:r>
            <a:r>
              <a:rPr sz="1400" spc="-50">
                <a:latin typeface="Calibri"/>
                <a:cs typeface="Calibri"/>
              </a:rPr>
              <a:t> </a:t>
            </a:r>
            <a:r>
              <a:rPr sz="1400" spc="-25">
                <a:latin typeface="Calibri"/>
                <a:cs typeface="Calibri"/>
              </a:rPr>
              <a:t>the </a:t>
            </a:r>
            <a:r>
              <a:rPr sz="1400" spc="-10">
                <a:latin typeface="Calibri"/>
                <a:cs typeface="Calibri"/>
              </a:rPr>
              <a:t>Environment,</a:t>
            </a:r>
            <a:r>
              <a:rPr sz="1400" spc="-35">
                <a:latin typeface="Calibri"/>
                <a:cs typeface="Calibri"/>
              </a:rPr>
              <a:t> </a:t>
            </a:r>
            <a:r>
              <a:rPr sz="1400">
                <a:latin typeface="Calibri"/>
                <a:cs typeface="Calibri"/>
              </a:rPr>
              <a:t>Nature</a:t>
            </a:r>
            <a:r>
              <a:rPr sz="1400" spc="-40">
                <a:latin typeface="Calibri"/>
                <a:cs typeface="Calibri"/>
              </a:rPr>
              <a:t> </a:t>
            </a:r>
            <a:r>
              <a:rPr sz="1400" spc="-10">
                <a:latin typeface="Calibri"/>
                <a:cs typeface="Calibri"/>
              </a:rPr>
              <a:t>Conservation </a:t>
            </a:r>
            <a:r>
              <a:rPr sz="1400">
                <a:latin typeface="Calibri"/>
                <a:cs typeface="Calibri"/>
              </a:rPr>
              <a:t>and</a:t>
            </a:r>
            <a:r>
              <a:rPr sz="1400" spc="-25">
                <a:latin typeface="Calibri"/>
                <a:cs typeface="Calibri"/>
              </a:rPr>
              <a:t> </a:t>
            </a:r>
            <a:r>
              <a:rPr sz="1400">
                <a:latin typeface="Calibri"/>
                <a:cs typeface="Calibri"/>
              </a:rPr>
              <a:t>Nuclear</a:t>
            </a:r>
            <a:r>
              <a:rPr sz="1400" spc="-25">
                <a:latin typeface="Calibri"/>
                <a:cs typeface="Calibri"/>
              </a:rPr>
              <a:t> Safety,</a:t>
            </a:r>
            <a:r>
              <a:rPr sz="1400" spc="-35">
                <a:latin typeface="Calibri"/>
                <a:cs typeface="Calibri"/>
              </a:rPr>
              <a:t> </a:t>
            </a:r>
            <a:r>
              <a:rPr sz="1400">
                <a:latin typeface="Calibri"/>
                <a:cs typeface="Calibri"/>
              </a:rPr>
              <a:t>Bonn,</a:t>
            </a:r>
            <a:r>
              <a:rPr sz="1400" spc="-20">
                <a:latin typeface="Calibri"/>
                <a:cs typeface="Calibri"/>
              </a:rPr>
              <a:t> </a:t>
            </a:r>
            <a:r>
              <a:rPr sz="1400" spc="-10">
                <a:latin typeface="Calibri"/>
                <a:cs typeface="Calibri"/>
              </a:rPr>
              <a:t>Germany.</a:t>
            </a:r>
            <a:endParaRPr sz="14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93647" y="374978"/>
            <a:ext cx="2736864" cy="3849549"/>
          </a:xfrm>
          <a:prstGeom prst="rect">
            <a:avLst/>
          </a:prstGeom>
        </p:spPr>
      </p:pic>
      <p:sp>
        <p:nvSpPr>
          <p:cNvPr id="3" name="object 3"/>
          <p:cNvSpPr/>
          <p:nvPr/>
        </p:nvSpPr>
        <p:spPr>
          <a:xfrm>
            <a:off x="4655058" y="761"/>
            <a:ext cx="0" cy="4572000"/>
          </a:xfrm>
          <a:custGeom>
            <a:avLst/>
            <a:gdLst/>
            <a:ahLst/>
            <a:cxnLst/>
            <a:rect l="l" t="t" r="r" b="b"/>
            <a:pathLst>
              <a:path h="4572000">
                <a:moveTo>
                  <a:pt x="0" y="0"/>
                </a:moveTo>
                <a:lnTo>
                  <a:pt x="0" y="4572000"/>
                </a:lnTo>
              </a:path>
            </a:pathLst>
          </a:custGeom>
          <a:ln w="38100">
            <a:solidFill>
              <a:srgbClr val="404040"/>
            </a:solidFill>
          </a:ln>
        </p:spPr>
        <p:txBody>
          <a:bodyPr wrap="square" lIns="0" tIns="0" rIns="0" bIns="0" rtlCol="0"/>
          <a:lstStyle/>
          <a:p>
            <a:endParaRPr/>
          </a:p>
        </p:txBody>
      </p:sp>
      <p:pic>
        <p:nvPicPr>
          <p:cNvPr id="4" name="object 4"/>
          <p:cNvPicPr/>
          <p:nvPr/>
        </p:nvPicPr>
        <p:blipFill>
          <a:blip r:embed="rId3" cstate="print"/>
          <a:stretch>
            <a:fillRect/>
          </a:stretch>
        </p:blipFill>
        <p:spPr>
          <a:xfrm>
            <a:off x="4942332" y="374904"/>
            <a:ext cx="2555748" cy="1658112"/>
          </a:xfrm>
          <a:prstGeom prst="rect">
            <a:avLst/>
          </a:prstGeom>
        </p:spPr>
      </p:pic>
      <p:sp>
        <p:nvSpPr>
          <p:cNvPr id="5" name="object 5"/>
          <p:cNvSpPr/>
          <p:nvPr/>
        </p:nvSpPr>
        <p:spPr>
          <a:xfrm>
            <a:off x="4655058" y="2228850"/>
            <a:ext cx="2877185" cy="0"/>
          </a:xfrm>
          <a:custGeom>
            <a:avLst/>
            <a:gdLst/>
            <a:ahLst/>
            <a:cxnLst/>
            <a:rect l="l" t="t" r="r" b="b"/>
            <a:pathLst>
              <a:path w="2877184">
                <a:moveTo>
                  <a:pt x="0" y="0"/>
                </a:moveTo>
                <a:lnTo>
                  <a:pt x="2877058" y="0"/>
                </a:lnTo>
              </a:path>
            </a:pathLst>
          </a:custGeom>
          <a:ln w="38100">
            <a:solidFill>
              <a:srgbClr val="404040"/>
            </a:solidFill>
          </a:ln>
        </p:spPr>
        <p:txBody>
          <a:bodyPr wrap="square" lIns="0" tIns="0" rIns="0" bIns="0" rtlCol="0"/>
          <a:lstStyle/>
          <a:p>
            <a:endParaRPr/>
          </a:p>
        </p:txBody>
      </p:sp>
      <p:pic>
        <p:nvPicPr>
          <p:cNvPr id="6" name="object 6"/>
          <p:cNvPicPr/>
          <p:nvPr/>
        </p:nvPicPr>
        <p:blipFill>
          <a:blip r:embed="rId4" cstate="print"/>
          <a:stretch>
            <a:fillRect/>
          </a:stretch>
        </p:blipFill>
        <p:spPr>
          <a:xfrm>
            <a:off x="5145023" y="2424683"/>
            <a:ext cx="2142744" cy="1799844"/>
          </a:xfrm>
          <a:prstGeom prst="rect">
            <a:avLst/>
          </a:prstGeom>
        </p:spPr>
      </p:pic>
      <p:sp>
        <p:nvSpPr>
          <p:cNvPr id="7" name="object 7"/>
          <p:cNvSpPr/>
          <p:nvPr/>
        </p:nvSpPr>
        <p:spPr>
          <a:xfrm>
            <a:off x="761" y="4568190"/>
            <a:ext cx="7531100" cy="0"/>
          </a:xfrm>
          <a:custGeom>
            <a:avLst/>
            <a:gdLst/>
            <a:ahLst/>
            <a:cxnLst/>
            <a:rect l="l" t="t" r="r" b="b"/>
            <a:pathLst>
              <a:path w="7531100">
                <a:moveTo>
                  <a:pt x="0" y="0"/>
                </a:moveTo>
                <a:lnTo>
                  <a:pt x="7530719" y="0"/>
                </a:lnTo>
              </a:path>
            </a:pathLst>
          </a:custGeom>
          <a:ln w="38100">
            <a:solidFill>
              <a:srgbClr val="404040"/>
            </a:solidFill>
          </a:ln>
        </p:spPr>
        <p:txBody>
          <a:bodyPr wrap="square" lIns="0" tIns="0" rIns="0" bIns="0" rtlCol="0"/>
          <a:lstStyle/>
          <a:p>
            <a:endParaRPr/>
          </a:p>
        </p:txBody>
      </p:sp>
      <p:pic>
        <p:nvPicPr>
          <p:cNvPr id="8" name="object 8"/>
          <p:cNvPicPr/>
          <p:nvPr/>
        </p:nvPicPr>
        <p:blipFill>
          <a:blip r:embed="rId5" cstate="print"/>
          <a:stretch>
            <a:fillRect/>
          </a:stretch>
        </p:blipFill>
        <p:spPr>
          <a:xfrm>
            <a:off x="426719" y="4911852"/>
            <a:ext cx="2171700" cy="1447800"/>
          </a:xfrm>
          <a:prstGeom prst="rect">
            <a:avLst/>
          </a:prstGeom>
        </p:spPr>
      </p:pic>
      <p:pic>
        <p:nvPicPr>
          <p:cNvPr id="9" name="object 9"/>
          <p:cNvPicPr/>
          <p:nvPr/>
        </p:nvPicPr>
        <p:blipFill>
          <a:blip r:embed="rId6" cstate="print"/>
          <a:stretch>
            <a:fillRect/>
          </a:stretch>
        </p:blipFill>
        <p:spPr>
          <a:xfrm>
            <a:off x="3806952" y="4911852"/>
            <a:ext cx="3075431" cy="1447800"/>
          </a:xfrm>
          <a:prstGeom prst="rect">
            <a:avLst/>
          </a:prstGeom>
        </p:spPr>
      </p:pic>
      <p:sp>
        <p:nvSpPr>
          <p:cNvPr id="10" name="object 10"/>
          <p:cNvSpPr txBox="1"/>
          <p:nvPr/>
        </p:nvSpPr>
        <p:spPr>
          <a:xfrm>
            <a:off x="7732521" y="235966"/>
            <a:ext cx="4230370" cy="6454775"/>
          </a:xfrm>
          <a:prstGeom prst="rect">
            <a:avLst/>
          </a:prstGeom>
        </p:spPr>
        <p:txBody>
          <a:bodyPr vert="horz" wrap="square" lIns="0" tIns="12065" rIns="0" bIns="0" rtlCol="0">
            <a:spAutoFit/>
          </a:bodyPr>
          <a:lstStyle/>
          <a:p>
            <a:pPr marL="12700">
              <a:lnSpc>
                <a:spcPct val="100000"/>
              </a:lnSpc>
              <a:spcBef>
                <a:spcPts val="95"/>
              </a:spcBef>
            </a:pPr>
            <a:r>
              <a:rPr sz="1600" b="1" spc="-10">
                <a:latin typeface="Calibri"/>
                <a:cs typeface="Calibri"/>
              </a:rPr>
              <a:t>Greece</a:t>
            </a:r>
            <a:endParaRPr sz="1600">
              <a:latin typeface="Calibri"/>
              <a:cs typeface="Calibri"/>
            </a:endParaRPr>
          </a:p>
          <a:p>
            <a:pPr marL="12700">
              <a:lnSpc>
                <a:spcPct val="100000"/>
              </a:lnSpc>
              <a:spcBef>
                <a:spcPts val="25"/>
              </a:spcBef>
            </a:pPr>
            <a:r>
              <a:rPr sz="1600" spc="-10">
                <a:latin typeface="Calibri"/>
                <a:cs typeface="Calibri"/>
              </a:rPr>
              <a:t>Stavroula</a:t>
            </a:r>
            <a:r>
              <a:rPr sz="1600" spc="-20">
                <a:latin typeface="Calibri"/>
                <a:cs typeface="Calibri"/>
              </a:rPr>
              <a:t> </a:t>
            </a:r>
            <a:r>
              <a:rPr sz="1600" spc="-10">
                <a:latin typeface="Calibri"/>
                <a:cs typeface="Calibri"/>
              </a:rPr>
              <a:t>VOGIATZI</a:t>
            </a:r>
            <a:endParaRPr sz="1600">
              <a:latin typeface="Calibri"/>
              <a:cs typeface="Calibri"/>
            </a:endParaRPr>
          </a:p>
          <a:p>
            <a:pPr>
              <a:lnSpc>
                <a:spcPct val="100000"/>
              </a:lnSpc>
              <a:spcBef>
                <a:spcPts val="590"/>
              </a:spcBef>
            </a:pPr>
            <a:endParaRPr sz="1600">
              <a:latin typeface="Calibri"/>
              <a:cs typeface="Calibri"/>
            </a:endParaRPr>
          </a:p>
          <a:p>
            <a:pPr marL="12700" marR="5080">
              <a:lnSpc>
                <a:spcPct val="70000"/>
              </a:lnSpc>
            </a:pPr>
            <a:r>
              <a:rPr sz="1600">
                <a:latin typeface="Calibri"/>
                <a:cs typeface="Calibri"/>
              </a:rPr>
              <a:t>She</a:t>
            </a:r>
            <a:r>
              <a:rPr sz="1600" spc="-40">
                <a:latin typeface="Calibri"/>
                <a:cs typeface="Calibri"/>
              </a:rPr>
              <a:t> </a:t>
            </a:r>
            <a:r>
              <a:rPr sz="1600">
                <a:latin typeface="Calibri"/>
                <a:cs typeface="Calibri"/>
              </a:rPr>
              <a:t>has</a:t>
            </a:r>
            <a:r>
              <a:rPr sz="1600" spc="-50">
                <a:latin typeface="Calibri"/>
                <a:cs typeface="Calibri"/>
              </a:rPr>
              <a:t> </a:t>
            </a:r>
            <a:r>
              <a:rPr sz="1600">
                <a:latin typeface="Calibri"/>
                <a:cs typeface="Calibri"/>
              </a:rPr>
              <a:t>been</a:t>
            </a:r>
            <a:r>
              <a:rPr sz="1600" spc="-35">
                <a:latin typeface="Calibri"/>
                <a:cs typeface="Calibri"/>
              </a:rPr>
              <a:t> </a:t>
            </a:r>
            <a:r>
              <a:rPr sz="1600">
                <a:latin typeface="Calibri"/>
                <a:cs typeface="Calibri"/>
              </a:rPr>
              <a:t>working</a:t>
            </a:r>
            <a:r>
              <a:rPr sz="1600" spc="-35">
                <a:latin typeface="Calibri"/>
                <a:cs typeface="Calibri"/>
              </a:rPr>
              <a:t> </a:t>
            </a:r>
            <a:r>
              <a:rPr sz="1600">
                <a:latin typeface="Calibri"/>
                <a:cs typeface="Calibri"/>
              </a:rPr>
              <a:t>for</a:t>
            </a:r>
            <a:r>
              <a:rPr sz="1600" spc="-30">
                <a:latin typeface="Calibri"/>
                <a:cs typeface="Calibri"/>
              </a:rPr>
              <a:t> </a:t>
            </a:r>
            <a:r>
              <a:rPr sz="1600">
                <a:latin typeface="Calibri"/>
                <a:cs typeface="Calibri"/>
              </a:rPr>
              <a:t>the</a:t>
            </a:r>
            <a:r>
              <a:rPr sz="1600" spc="-35">
                <a:latin typeface="Calibri"/>
                <a:cs typeface="Calibri"/>
              </a:rPr>
              <a:t> </a:t>
            </a:r>
            <a:r>
              <a:rPr sz="1600">
                <a:latin typeface="Calibri"/>
                <a:cs typeface="Calibri"/>
              </a:rPr>
              <a:t>Greek</a:t>
            </a:r>
            <a:r>
              <a:rPr sz="1600" spc="-20">
                <a:latin typeface="Calibri"/>
                <a:cs typeface="Calibri"/>
              </a:rPr>
              <a:t> </a:t>
            </a:r>
            <a:r>
              <a:rPr sz="1600" spc="-10">
                <a:latin typeface="Calibri"/>
                <a:cs typeface="Calibri"/>
              </a:rPr>
              <a:t>Atomic</a:t>
            </a:r>
            <a:r>
              <a:rPr sz="1600" spc="-50">
                <a:latin typeface="Calibri"/>
                <a:cs typeface="Calibri"/>
              </a:rPr>
              <a:t> </a:t>
            </a:r>
            <a:r>
              <a:rPr sz="1600" spc="-10">
                <a:latin typeface="Calibri"/>
                <a:cs typeface="Calibri"/>
              </a:rPr>
              <a:t>Energy </a:t>
            </a:r>
            <a:r>
              <a:rPr sz="1600">
                <a:latin typeface="Calibri"/>
                <a:cs typeface="Calibri"/>
              </a:rPr>
              <a:t>Commission</a:t>
            </a:r>
            <a:r>
              <a:rPr sz="1600" spc="-50">
                <a:latin typeface="Calibri"/>
                <a:cs typeface="Calibri"/>
              </a:rPr>
              <a:t> </a:t>
            </a:r>
            <a:r>
              <a:rPr sz="1600">
                <a:latin typeface="Calibri"/>
                <a:cs typeface="Calibri"/>
              </a:rPr>
              <a:t>(EEAE),</a:t>
            </a:r>
            <a:r>
              <a:rPr sz="1600" spc="-30">
                <a:latin typeface="Calibri"/>
                <a:cs typeface="Calibri"/>
              </a:rPr>
              <a:t> </a:t>
            </a:r>
            <a:r>
              <a:rPr sz="1600">
                <a:latin typeface="Calibri"/>
                <a:cs typeface="Calibri"/>
              </a:rPr>
              <a:t>national</a:t>
            </a:r>
            <a:r>
              <a:rPr sz="1600" spc="-75">
                <a:latin typeface="Calibri"/>
                <a:cs typeface="Calibri"/>
              </a:rPr>
              <a:t> </a:t>
            </a:r>
            <a:r>
              <a:rPr sz="1600" spc="-10">
                <a:latin typeface="Calibri"/>
                <a:cs typeface="Calibri"/>
              </a:rPr>
              <a:t>competent</a:t>
            </a:r>
            <a:r>
              <a:rPr sz="1600" spc="-45">
                <a:latin typeface="Calibri"/>
                <a:cs typeface="Calibri"/>
              </a:rPr>
              <a:t> </a:t>
            </a:r>
            <a:r>
              <a:rPr sz="1600" spc="-10">
                <a:latin typeface="Calibri"/>
                <a:cs typeface="Calibri"/>
              </a:rPr>
              <a:t>authority </a:t>
            </a:r>
            <a:r>
              <a:rPr sz="1600">
                <a:latin typeface="Calibri"/>
                <a:cs typeface="Calibri"/>
              </a:rPr>
              <a:t>for</a:t>
            </a:r>
            <a:r>
              <a:rPr sz="1600" spc="-10">
                <a:latin typeface="Calibri"/>
                <a:cs typeface="Calibri"/>
              </a:rPr>
              <a:t> radiation</a:t>
            </a:r>
            <a:r>
              <a:rPr sz="1600" spc="-35">
                <a:latin typeface="Calibri"/>
                <a:cs typeface="Calibri"/>
              </a:rPr>
              <a:t> </a:t>
            </a:r>
            <a:r>
              <a:rPr sz="1600">
                <a:latin typeface="Calibri"/>
                <a:cs typeface="Calibri"/>
              </a:rPr>
              <a:t>and</a:t>
            </a:r>
            <a:r>
              <a:rPr sz="1600" spc="-30">
                <a:latin typeface="Calibri"/>
                <a:cs typeface="Calibri"/>
              </a:rPr>
              <a:t> </a:t>
            </a:r>
            <a:r>
              <a:rPr sz="1600">
                <a:latin typeface="Calibri"/>
                <a:cs typeface="Calibri"/>
              </a:rPr>
              <a:t>nuclear</a:t>
            </a:r>
            <a:r>
              <a:rPr sz="1600" spc="-30">
                <a:latin typeface="Calibri"/>
                <a:cs typeface="Calibri"/>
              </a:rPr>
              <a:t> </a:t>
            </a:r>
            <a:r>
              <a:rPr sz="1600" spc="-25">
                <a:latin typeface="Calibri"/>
                <a:cs typeface="Calibri"/>
              </a:rPr>
              <a:t>safety,</a:t>
            </a:r>
            <a:r>
              <a:rPr sz="1600" spc="-15">
                <a:latin typeface="Calibri"/>
                <a:cs typeface="Calibri"/>
              </a:rPr>
              <a:t> </a:t>
            </a:r>
            <a:r>
              <a:rPr sz="1600">
                <a:latin typeface="Calibri"/>
                <a:cs typeface="Calibri"/>
              </a:rPr>
              <a:t>in</a:t>
            </a:r>
            <a:r>
              <a:rPr sz="1600" spc="-35">
                <a:latin typeface="Calibri"/>
                <a:cs typeface="Calibri"/>
              </a:rPr>
              <a:t> </a:t>
            </a:r>
            <a:r>
              <a:rPr sz="1600">
                <a:latin typeface="Calibri"/>
                <a:cs typeface="Calibri"/>
              </a:rPr>
              <a:t>the</a:t>
            </a:r>
            <a:r>
              <a:rPr sz="1600" spc="-25">
                <a:latin typeface="Calibri"/>
                <a:cs typeface="Calibri"/>
              </a:rPr>
              <a:t> </a:t>
            </a:r>
            <a:r>
              <a:rPr sz="1600" spc="-10">
                <a:latin typeface="Calibri"/>
                <a:cs typeface="Calibri"/>
              </a:rPr>
              <a:t>Department </a:t>
            </a:r>
            <a:r>
              <a:rPr sz="1600">
                <a:latin typeface="Calibri"/>
                <a:cs typeface="Calibri"/>
              </a:rPr>
              <a:t>of</a:t>
            </a:r>
            <a:r>
              <a:rPr sz="1600" spc="-35">
                <a:latin typeface="Calibri"/>
                <a:cs typeface="Calibri"/>
              </a:rPr>
              <a:t> </a:t>
            </a:r>
            <a:r>
              <a:rPr sz="1600">
                <a:latin typeface="Calibri"/>
                <a:cs typeface="Calibri"/>
              </a:rPr>
              <a:t>Licenses</a:t>
            </a:r>
            <a:r>
              <a:rPr sz="1600" spc="-40">
                <a:latin typeface="Calibri"/>
                <a:cs typeface="Calibri"/>
              </a:rPr>
              <a:t> </a:t>
            </a:r>
            <a:r>
              <a:rPr sz="1600">
                <a:latin typeface="Calibri"/>
                <a:cs typeface="Calibri"/>
              </a:rPr>
              <a:t>&amp;</a:t>
            </a:r>
            <a:r>
              <a:rPr sz="1600" spc="-45">
                <a:latin typeface="Calibri"/>
                <a:cs typeface="Calibri"/>
              </a:rPr>
              <a:t> </a:t>
            </a:r>
            <a:r>
              <a:rPr sz="1600">
                <a:latin typeface="Calibri"/>
                <a:cs typeface="Calibri"/>
              </a:rPr>
              <a:t>Inspections,</a:t>
            </a:r>
            <a:r>
              <a:rPr sz="1600" spc="-50">
                <a:latin typeface="Calibri"/>
                <a:cs typeface="Calibri"/>
              </a:rPr>
              <a:t> </a:t>
            </a:r>
            <a:r>
              <a:rPr sz="1600">
                <a:latin typeface="Calibri"/>
                <a:cs typeface="Calibri"/>
              </a:rPr>
              <a:t>for</a:t>
            </a:r>
            <a:r>
              <a:rPr sz="1600" spc="-30">
                <a:latin typeface="Calibri"/>
                <a:cs typeface="Calibri"/>
              </a:rPr>
              <a:t> </a:t>
            </a:r>
            <a:r>
              <a:rPr sz="1600">
                <a:latin typeface="Calibri"/>
                <a:cs typeface="Calibri"/>
              </a:rPr>
              <a:t>the</a:t>
            </a:r>
            <a:r>
              <a:rPr sz="1600" spc="-45">
                <a:latin typeface="Calibri"/>
                <a:cs typeface="Calibri"/>
              </a:rPr>
              <a:t> </a:t>
            </a:r>
            <a:r>
              <a:rPr sz="1600">
                <a:latin typeface="Calibri"/>
                <a:cs typeface="Calibri"/>
              </a:rPr>
              <a:t>last</a:t>
            </a:r>
            <a:r>
              <a:rPr sz="1600" spc="-55">
                <a:latin typeface="Calibri"/>
                <a:cs typeface="Calibri"/>
              </a:rPr>
              <a:t> </a:t>
            </a:r>
            <a:r>
              <a:rPr sz="1600">
                <a:latin typeface="Calibri"/>
                <a:cs typeface="Calibri"/>
              </a:rPr>
              <a:t>19</a:t>
            </a:r>
            <a:r>
              <a:rPr sz="1600" spc="-30">
                <a:latin typeface="Calibri"/>
                <a:cs typeface="Calibri"/>
              </a:rPr>
              <a:t> </a:t>
            </a:r>
            <a:r>
              <a:rPr sz="1600">
                <a:latin typeface="Calibri"/>
                <a:cs typeface="Calibri"/>
              </a:rPr>
              <a:t>years.</a:t>
            </a:r>
            <a:r>
              <a:rPr sz="1600" spc="-35">
                <a:latin typeface="Calibri"/>
                <a:cs typeface="Calibri"/>
              </a:rPr>
              <a:t> </a:t>
            </a:r>
            <a:r>
              <a:rPr sz="1600" spc="-25">
                <a:latin typeface="Calibri"/>
                <a:cs typeface="Calibri"/>
              </a:rPr>
              <a:t>She </a:t>
            </a:r>
            <a:r>
              <a:rPr sz="1600">
                <a:latin typeface="Calibri"/>
                <a:cs typeface="Calibri"/>
              </a:rPr>
              <a:t>holds</a:t>
            </a:r>
            <a:r>
              <a:rPr sz="1600" spc="-20">
                <a:latin typeface="Calibri"/>
                <a:cs typeface="Calibri"/>
              </a:rPr>
              <a:t> </a:t>
            </a:r>
            <a:r>
              <a:rPr sz="1600">
                <a:latin typeface="Calibri"/>
                <a:cs typeface="Calibri"/>
              </a:rPr>
              <a:t>the</a:t>
            </a:r>
            <a:r>
              <a:rPr sz="1600" spc="-20">
                <a:latin typeface="Calibri"/>
                <a:cs typeface="Calibri"/>
              </a:rPr>
              <a:t> </a:t>
            </a:r>
            <a:r>
              <a:rPr sz="1600">
                <a:latin typeface="Calibri"/>
                <a:cs typeface="Calibri"/>
              </a:rPr>
              <a:t>position</a:t>
            </a:r>
            <a:r>
              <a:rPr sz="1600" spc="-20">
                <a:latin typeface="Calibri"/>
                <a:cs typeface="Calibri"/>
              </a:rPr>
              <a:t> </a:t>
            </a:r>
            <a:r>
              <a:rPr sz="1600">
                <a:latin typeface="Calibri"/>
                <a:cs typeface="Calibri"/>
              </a:rPr>
              <a:t>of</a:t>
            </a:r>
            <a:r>
              <a:rPr sz="1600" spc="-5">
                <a:latin typeface="Calibri"/>
                <a:cs typeface="Calibri"/>
              </a:rPr>
              <a:t> </a:t>
            </a:r>
            <a:r>
              <a:rPr sz="1600">
                <a:latin typeface="Calibri"/>
                <a:cs typeface="Calibri"/>
              </a:rPr>
              <a:t>Special</a:t>
            </a:r>
            <a:r>
              <a:rPr sz="1600" spc="-20">
                <a:latin typeface="Calibri"/>
                <a:cs typeface="Calibri"/>
              </a:rPr>
              <a:t> </a:t>
            </a:r>
            <a:r>
              <a:rPr sz="1600" spc="-10">
                <a:latin typeface="Calibri"/>
                <a:cs typeface="Calibri"/>
              </a:rPr>
              <a:t>Scientific</a:t>
            </a:r>
            <a:r>
              <a:rPr sz="1600" spc="-30">
                <a:latin typeface="Calibri"/>
                <a:cs typeface="Calibri"/>
              </a:rPr>
              <a:t> </a:t>
            </a:r>
            <a:r>
              <a:rPr sz="1600" spc="-10">
                <a:latin typeface="Calibri"/>
                <a:cs typeface="Calibri"/>
              </a:rPr>
              <a:t>Personnel </a:t>
            </a:r>
            <a:r>
              <a:rPr sz="1600">
                <a:latin typeface="Calibri"/>
                <a:cs typeface="Calibri"/>
              </a:rPr>
              <a:t>and</a:t>
            </a:r>
            <a:r>
              <a:rPr sz="1600" spc="-40">
                <a:latin typeface="Calibri"/>
                <a:cs typeface="Calibri"/>
              </a:rPr>
              <a:t> </a:t>
            </a:r>
            <a:r>
              <a:rPr sz="1600">
                <a:latin typeface="Calibri"/>
                <a:cs typeface="Calibri"/>
              </a:rPr>
              <a:t>acts</a:t>
            </a:r>
            <a:r>
              <a:rPr sz="1600" spc="-25">
                <a:latin typeface="Calibri"/>
                <a:cs typeface="Calibri"/>
              </a:rPr>
              <a:t> </a:t>
            </a:r>
            <a:r>
              <a:rPr sz="1600">
                <a:latin typeface="Calibri"/>
                <a:cs typeface="Calibri"/>
              </a:rPr>
              <a:t>as</a:t>
            </a:r>
            <a:r>
              <a:rPr sz="1600" spc="-25">
                <a:latin typeface="Calibri"/>
                <a:cs typeface="Calibri"/>
              </a:rPr>
              <a:t> </a:t>
            </a:r>
            <a:r>
              <a:rPr sz="1600" spc="-20">
                <a:latin typeface="Calibri"/>
                <a:cs typeface="Calibri"/>
              </a:rPr>
              <a:t>Technical</a:t>
            </a:r>
            <a:r>
              <a:rPr sz="1600" spc="-35">
                <a:latin typeface="Calibri"/>
                <a:cs typeface="Calibri"/>
              </a:rPr>
              <a:t> </a:t>
            </a:r>
            <a:r>
              <a:rPr sz="1600">
                <a:latin typeface="Calibri"/>
                <a:cs typeface="Calibri"/>
              </a:rPr>
              <a:t>Manager</a:t>
            </a:r>
            <a:r>
              <a:rPr sz="1600" spc="-45">
                <a:latin typeface="Calibri"/>
                <a:cs typeface="Calibri"/>
              </a:rPr>
              <a:t> </a:t>
            </a:r>
            <a:r>
              <a:rPr sz="1600">
                <a:latin typeface="Calibri"/>
                <a:cs typeface="Calibri"/>
              </a:rPr>
              <a:t>for</a:t>
            </a:r>
            <a:r>
              <a:rPr sz="1600" spc="-5">
                <a:latin typeface="Calibri"/>
                <a:cs typeface="Calibri"/>
              </a:rPr>
              <a:t> </a:t>
            </a:r>
            <a:r>
              <a:rPr sz="1600">
                <a:latin typeface="Calibri"/>
                <a:cs typeface="Calibri"/>
              </a:rPr>
              <a:t>the</a:t>
            </a:r>
            <a:r>
              <a:rPr sz="1600" spc="-30">
                <a:latin typeface="Calibri"/>
                <a:cs typeface="Calibri"/>
              </a:rPr>
              <a:t> </a:t>
            </a:r>
            <a:r>
              <a:rPr sz="1600" spc="-10">
                <a:latin typeface="Calibri"/>
                <a:cs typeface="Calibri"/>
              </a:rPr>
              <a:t>regulatory control</a:t>
            </a:r>
            <a:r>
              <a:rPr sz="1600" spc="-30">
                <a:latin typeface="Calibri"/>
                <a:cs typeface="Calibri"/>
              </a:rPr>
              <a:t> </a:t>
            </a:r>
            <a:r>
              <a:rPr sz="1600">
                <a:latin typeface="Calibri"/>
                <a:cs typeface="Calibri"/>
              </a:rPr>
              <a:t>of</a:t>
            </a:r>
            <a:r>
              <a:rPr sz="1600" spc="-25">
                <a:latin typeface="Calibri"/>
                <a:cs typeface="Calibri"/>
              </a:rPr>
              <a:t> </a:t>
            </a:r>
            <a:r>
              <a:rPr sz="1600">
                <a:latin typeface="Calibri"/>
                <a:cs typeface="Calibri"/>
              </a:rPr>
              <a:t>the</a:t>
            </a:r>
            <a:r>
              <a:rPr sz="1600" spc="-40">
                <a:latin typeface="Calibri"/>
                <a:cs typeface="Calibri"/>
              </a:rPr>
              <a:t> </a:t>
            </a:r>
            <a:r>
              <a:rPr sz="1600">
                <a:latin typeface="Calibri"/>
                <a:cs typeface="Calibri"/>
              </a:rPr>
              <a:t>transport</a:t>
            </a:r>
            <a:r>
              <a:rPr sz="1600" spc="-20">
                <a:latin typeface="Calibri"/>
                <a:cs typeface="Calibri"/>
              </a:rPr>
              <a:t> </a:t>
            </a:r>
            <a:r>
              <a:rPr sz="1600">
                <a:latin typeface="Calibri"/>
                <a:cs typeface="Calibri"/>
              </a:rPr>
              <a:t>of</a:t>
            </a:r>
            <a:r>
              <a:rPr sz="1600" spc="-30">
                <a:latin typeface="Calibri"/>
                <a:cs typeface="Calibri"/>
              </a:rPr>
              <a:t> </a:t>
            </a:r>
            <a:r>
              <a:rPr sz="1600" spc="-10">
                <a:latin typeface="Calibri"/>
                <a:cs typeface="Calibri"/>
              </a:rPr>
              <a:t>radioactive</a:t>
            </a:r>
            <a:r>
              <a:rPr sz="1600" spc="-40">
                <a:latin typeface="Calibri"/>
                <a:cs typeface="Calibri"/>
              </a:rPr>
              <a:t> </a:t>
            </a:r>
            <a:r>
              <a:rPr sz="1600">
                <a:latin typeface="Calibri"/>
                <a:cs typeface="Calibri"/>
              </a:rPr>
              <a:t>material</a:t>
            </a:r>
            <a:r>
              <a:rPr sz="1600" spc="-45">
                <a:latin typeface="Calibri"/>
                <a:cs typeface="Calibri"/>
              </a:rPr>
              <a:t> </a:t>
            </a:r>
            <a:r>
              <a:rPr sz="1600" spc="-25">
                <a:latin typeface="Calibri"/>
                <a:cs typeface="Calibri"/>
              </a:rPr>
              <a:t>and </a:t>
            </a:r>
            <a:r>
              <a:rPr sz="1600">
                <a:latin typeface="Calibri"/>
                <a:cs typeface="Calibri"/>
              </a:rPr>
              <a:t>nuclear</a:t>
            </a:r>
            <a:r>
              <a:rPr sz="1600" spc="-45">
                <a:latin typeface="Calibri"/>
                <a:cs typeface="Calibri"/>
              </a:rPr>
              <a:t> </a:t>
            </a:r>
            <a:r>
              <a:rPr sz="1600">
                <a:latin typeface="Calibri"/>
                <a:cs typeface="Calibri"/>
              </a:rPr>
              <a:t>fuel,</a:t>
            </a:r>
            <a:r>
              <a:rPr sz="1600" spc="-30">
                <a:latin typeface="Calibri"/>
                <a:cs typeface="Calibri"/>
              </a:rPr>
              <a:t> </a:t>
            </a:r>
            <a:r>
              <a:rPr sz="1600">
                <a:latin typeface="Calibri"/>
                <a:cs typeface="Calibri"/>
              </a:rPr>
              <a:t>nuclear</a:t>
            </a:r>
            <a:r>
              <a:rPr sz="1600" spc="-25">
                <a:latin typeface="Calibri"/>
                <a:cs typeface="Calibri"/>
              </a:rPr>
              <a:t> </a:t>
            </a:r>
            <a:r>
              <a:rPr sz="1600">
                <a:latin typeface="Calibri"/>
                <a:cs typeface="Calibri"/>
              </a:rPr>
              <a:t>medicine</a:t>
            </a:r>
            <a:r>
              <a:rPr sz="1600" spc="-30">
                <a:latin typeface="Calibri"/>
                <a:cs typeface="Calibri"/>
              </a:rPr>
              <a:t> </a:t>
            </a:r>
            <a:r>
              <a:rPr sz="1600" spc="-10">
                <a:latin typeface="Calibri"/>
                <a:cs typeface="Calibri"/>
              </a:rPr>
              <a:t>practices</a:t>
            </a:r>
            <a:r>
              <a:rPr sz="1600" spc="-30">
                <a:latin typeface="Calibri"/>
                <a:cs typeface="Calibri"/>
              </a:rPr>
              <a:t> </a:t>
            </a:r>
            <a:r>
              <a:rPr sz="1600" spc="-25">
                <a:latin typeface="Calibri"/>
                <a:cs typeface="Calibri"/>
              </a:rPr>
              <a:t>and </a:t>
            </a:r>
            <a:r>
              <a:rPr sz="1600" spc="-10">
                <a:latin typeface="Calibri"/>
                <a:cs typeface="Calibri"/>
              </a:rPr>
              <a:t>facilities</a:t>
            </a:r>
            <a:r>
              <a:rPr sz="1600" spc="-55">
                <a:latin typeface="Calibri"/>
                <a:cs typeface="Calibri"/>
              </a:rPr>
              <a:t> </a:t>
            </a:r>
            <a:r>
              <a:rPr sz="1600">
                <a:latin typeface="Calibri"/>
                <a:cs typeface="Calibri"/>
              </a:rPr>
              <a:t>to</a:t>
            </a:r>
            <a:r>
              <a:rPr sz="1600" spc="-20">
                <a:latin typeface="Calibri"/>
                <a:cs typeface="Calibri"/>
              </a:rPr>
              <a:t> </a:t>
            </a:r>
            <a:r>
              <a:rPr sz="1600">
                <a:latin typeface="Calibri"/>
                <a:cs typeface="Calibri"/>
              </a:rPr>
              <a:t>EEAE's</a:t>
            </a:r>
            <a:r>
              <a:rPr sz="1600" spc="-15">
                <a:latin typeface="Calibri"/>
                <a:cs typeface="Calibri"/>
              </a:rPr>
              <a:t> </a:t>
            </a:r>
            <a:r>
              <a:rPr sz="1600" spc="-25">
                <a:latin typeface="Calibri"/>
                <a:cs typeface="Calibri"/>
              </a:rPr>
              <a:t>MS</a:t>
            </a:r>
            <a:endParaRPr sz="1600">
              <a:latin typeface="Calibri"/>
              <a:cs typeface="Calibri"/>
            </a:endParaRPr>
          </a:p>
          <a:p>
            <a:pPr marL="12700" marR="59055">
              <a:lnSpc>
                <a:spcPct val="70000"/>
              </a:lnSpc>
              <a:spcBef>
                <a:spcPts val="600"/>
              </a:spcBef>
            </a:pPr>
            <a:r>
              <a:rPr sz="1600">
                <a:latin typeface="Calibri"/>
                <a:cs typeface="Calibri"/>
              </a:rPr>
              <a:t>In</a:t>
            </a:r>
            <a:r>
              <a:rPr sz="1600" spc="-50">
                <a:latin typeface="Calibri"/>
                <a:cs typeface="Calibri"/>
              </a:rPr>
              <a:t> </a:t>
            </a:r>
            <a:r>
              <a:rPr sz="1600">
                <a:latin typeface="Calibri"/>
                <a:cs typeface="Calibri"/>
              </a:rPr>
              <a:t>addition</a:t>
            </a:r>
            <a:r>
              <a:rPr sz="1600" spc="-65">
                <a:latin typeface="Calibri"/>
                <a:cs typeface="Calibri"/>
              </a:rPr>
              <a:t> </a:t>
            </a:r>
            <a:r>
              <a:rPr sz="1600">
                <a:latin typeface="Calibri"/>
                <a:cs typeface="Calibri"/>
              </a:rPr>
              <a:t>to</a:t>
            </a:r>
            <a:r>
              <a:rPr sz="1600" spc="-30">
                <a:latin typeface="Calibri"/>
                <a:cs typeface="Calibri"/>
              </a:rPr>
              <a:t> </a:t>
            </a:r>
            <a:r>
              <a:rPr sz="1600">
                <a:latin typeface="Calibri"/>
                <a:cs typeface="Calibri"/>
              </a:rPr>
              <a:t>inspections,</a:t>
            </a:r>
            <a:r>
              <a:rPr sz="1600" spc="-45">
                <a:latin typeface="Calibri"/>
                <a:cs typeface="Calibri"/>
              </a:rPr>
              <a:t> </a:t>
            </a:r>
            <a:r>
              <a:rPr sz="1600">
                <a:latin typeface="Calibri"/>
                <a:cs typeface="Calibri"/>
              </a:rPr>
              <a:t>review &amp;</a:t>
            </a:r>
            <a:r>
              <a:rPr sz="1600" spc="-40">
                <a:latin typeface="Calibri"/>
                <a:cs typeface="Calibri"/>
              </a:rPr>
              <a:t> </a:t>
            </a:r>
            <a:r>
              <a:rPr sz="1600" spc="-10">
                <a:latin typeface="Calibri"/>
                <a:cs typeface="Calibri"/>
              </a:rPr>
              <a:t>assessment </a:t>
            </a:r>
            <a:r>
              <a:rPr sz="1600">
                <a:latin typeface="Calibri"/>
                <a:cs typeface="Calibri"/>
              </a:rPr>
              <a:t>and</a:t>
            </a:r>
            <a:r>
              <a:rPr sz="1600" spc="-25">
                <a:latin typeface="Calibri"/>
                <a:cs typeface="Calibri"/>
              </a:rPr>
              <a:t> </a:t>
            </a:r>
            <a:r>
              <a:rPr sz="1600" spc="-10" err="1">
                <a:latin typeface="Calibri"/>
                <a:cs typeface="Calibri"/>
              </a:rPr>
              <a:t>authorisation</a:t>
            </a:r>
            <a:r>
              <a:rPr sz="1600" spc="-25">
                <a:latin typeface="Calibri"/>
                <a:cs typeface="Calibri"/>
              </a:rPr>
              <a:t> </a:t>
            </a:r>
            <a:r>
              <a:rPr sz="1600">
                <a:latin typeface="Calibri"/>
                <a:cs typeface="Calibri"/>
              </a:rPr>
              <a:t>of</a:t>
            </a:r>
            <a:r>
              <a:rPr sz="1600" spc="5">
                <a:latin typeface="Calibri"/>
                <a:cs typeface="Calibri"/>
              </a:rPr>
              <a:t> </a:t>
            </a:r>
            <a:r>
              <a:rPr sz="1600" spc="-10">
                <a:latin typeface="Calibri"/>
                <a:cs typeface="Calibri"/>
              </a:rPr>
              <a:t>practices</a:t>
            </a:r>
            <a:r>
              <a:rPr sz="1600" spc="-5">
                <a:latin typeface="Calibri"/>
                <a:cs typeface="Calibri"/>
              </a:rPr>
              <a:t> </a:t>
            </a:r>
            <a:r>
              <a:rPr sz="1600">
                <a:latin typeface="Calibri"/>
                <a:cs typeface="Calibri"/>
              </a:rPr>
              <a:t>and</a:t>
            </a:r>
            <a:r>
              <a:rPr sz="1600" spc="-20">
                <a:latin typeface="Calibri"/>
                <a:cs typeface="Calibri"/>
              </a:rPr>
              <a:t> </a:t>
            </a:r>
            <a:r>
              <a:rPr sz="1600">
                <a:latin typeface="Calibri"/>
                <a:cs typeface="Calibri"/>
              </a:rPr>
              <a:t>facilities,</a:t>
            </a:r>
            <a:r>
              <a:rPr sz="1600" spc="-45">
                <a:latin typeface="Calibri"/>
                <a:cs typeface="Calibri"/>
              </a:rPr>
              <a:t> </a:t>
            </a:r>
            <a:r>
              <a:rPr sz="1600" spc="-25">
                <a:latin typeface="Calibri"/>
                <a:cs typeface="Calibri"/>
              </a:rPr>
              <a:t>her </a:t>
            </a:r>
            <a:r>
              <a:rPr sz="1600">
                <a:latin typeface="Calibri"/>
                <a:cs typeface="Calibri"/>
              </a:rPr>
              <a:t>duties</a:t>
            </a:r>
            <a:r>
              <a:rPr sz="1600" spc="-50">
                <a:latin typeface="Calibri"/>
                <a:cs typeface="Calibri"/>
              </a:rPr>
              <a:t> </a:t>
            </a:r>
            <a:r>
              <a:rPr sz="1600">
                <a:latin typeface="Calibri"/>
                <a:cs typeface="Calibri"/>
              </a:rPr>
              <a:t>in</a:t>
            </a:r>
            <a:r>
              <a:rPr sz="1600" spc="-50">
                <a:latin typeface="Calibri"/>
                <a:cs typeface="Calibri"/>
              </a:rPr>
              <a:t> </a:t>
            </a:r>
            <a:r>
              <a:rPr sz="1600">
                <a:latin typeface="Calibri"/>
                <a:cs typeface="Calibri"/>
              </a:rPr>
              <a:t>EEAE</a:t>
            </a:r>
            <a:r>
              <a:rPr sz="1600" spc="-40">
                <a:latin typeface="Calibri"/>
                <a:cs typeface="Calibri"/>
              </a:rPr>
              <a:t> </a:t>
            </a:r>
            <a:r>
              <a:rPr sz="1600">
                <a:latin typeface="Calibri"/>
                <a:cs typeface="Calibri"/>
              </a:rPr>
              <a:t>include:</a:t>
            </a:r>
            <a:r>
              <a:rPr sz="1600" spc="-45">
                <a:latin typeface="Calibri"/>
                <a:cs typeface="Calibri"/>
              </a:rPr>
              <a:t> </a:t>
            </a:r>
            <a:r>
              <a:rPr sz="1600">
                <a:latin typeface="Calibri"/>
                <a:cs typeface="Calibri"/>
              </a:rPr>
              <a:t>drafting</a:t>
            </a:r>
            <a:r>
              <a:rPr sz="1600" spc="-50">
                <a:latin typeface="Calibri"/>
                <a:cs typeface="Calibri"/>
              </a:rPr>
              <a:t> </a:t>
            </a:r>
            <a:r>
              <a:rPr sz="1600">
                <a:latin typeface="Calibri"/>
                <a:cs typeface="Calibri"/>
              </a:rPr>
              <a:t>of</a:t>
            </a:r>
            <a:r>
              <a:rPr sz="1600" spc="-45">
                <a:latin typeface="Calibri"/>
                <a:cs typeface="Calibri"/>
              </a:rPr>
              <a:t> </a:t>
            </a:r>
            <a:r>
              <a:rPr sz="1600">
                <a:latin typeface="Calibri"/>
                <a:cs typeface="Calibri"/>
              </a:rPr>
              <a:t>legislation</a:t>
            </a:r>
            <a:r>
              <a:rPr sz="1600" spc="-70">
                <a:latin typeface="Calibri"/>
                <a:cs typeface="Calibri"/>
              </a:rPr>
              <a:t> </a:t>
            </a:r>
            <a:r>
              <a:rPr sz="1600" spc="-25">
                <a:latin typeface="Calibri"/>
                <a:cs typeface="Calibri"/>
              </a:rPr>
              <a:t>and </a:t>
            </a:r>
            <a:r>
              <a:rPr sz="1600">
                <a:latin typeface="Calibri"/>
                <a:cs typeface="Calibri"/>
              </a:rPr>
              <a:t>regulations,</a:t>
            </a:r>
            <a:r>
              <a:rPr sz="1600" spc="-50">
                <a:latin typeface="Calibri"/>
                <a:cs typeface="Calibri"/>
              </a:rPr>
              <a:t> </a:t>
            </a:r>
            <a:r>
              <a:rPr sz="1600">
                <a:latin typeface="Calibri"/>
                <a:cs typeface="Calibri"/>
              </a:rPr>
              <a:t>lectures</a:t>
            </a:r>
            <a:r>
              <a:rPr sz="1600" spc="-35">
                <a:latin typeface="Calibri"/>
                <a:cs typeface="Calibri"/>
              </a:rPr>
              <a:t> </a:t>
            </a:r>
            <a:r>
              <a:rPr sz="1600">
                <a:latin typeface="Calibri"/>
                <a:cs typeface="Calibri"/>
              </a:rPr>
              <a:t>in</a:t>
            </a:r>
            <a:r>
              <a:rPr sz="1600" spc="-60">
                <a:latin typeface="Calibri"/>
                <a:cs typeface="Calibri"/>
              </a:rPr>
              <a:t> </a:t>
            </a:r>
            <a:r>
              <a:rPr sz="1600" spc="-10">
                <a:latin typeface="Calibri"/>
                <a:cs typeface="Calibri"/>
              </a:rPr>
              <a:t>postgraduate</a:t>
            </a:r>
            <a:r>
              <a:rPr sz="1600" spc="-60">
                <a:latin typeface="Calibri"/>
                <a:cs typeface="Calibri"/>
              </a:rPr>
              <a:t> </a:t>
            </a:r>
            <a:r>
              <a:rPr sz="1600" spc="-10">
                <a:latin typeface="Calibri"/>
                <a:cs typeface="Calibri"/>
              </a:rPr>
              <a:t>courses, international/national</a:t>
            </a:r>
            <a:r>
              <a:rPr sz="1600" spc="-40">
                <a:latin typeface="Calibri"/>
                <a:cs typeface="Calibri"/>
              </a:rPr>
              <a:t> </a:t>
            </a:r>
            <a:r>
              <a:rPr sz="1600">
                <a:latin typeface="Calibri"/>
                <a:cs typeface="Calibri"/>
              </a:rPr>
              <a:t>training</a:t>
            </a:r>
            <a:r>
              <a:rPr sz="1600" spc="-25">
                <a:latin typeface="Calibri"/>
                <a:cs typeface="Calibri"/>
              </a:rPr>
              <a:t> </a:t>
            </a:r>
            <a:r>
              <a:rPr sz="1600" spc="-10">
                <a:latin typeface="Calibri"/>
                <a:cs typeface="Calibri"/>
              </a:rPr>
              <a:t>programs</a:t>
            </a:r>
            <a:r>
              <a:rPr sz="1600" spc="15">
                <a:latin typeface="Calibri"/>
                <a:cs typeface="Calibri"/>
              </a:rPr>
              <a:t> </a:t>
            </a:r>
            <a:r>
              <a:rPr sz="1600" spc="-25">
                <a:latin typeface="Calibri"/>
                <a:cs typeface="Calibri"/>
              </a:rPr>
              <a:t>and </a:t>
            </a:r>
            <a:r>
              <a:rPr sz="1600">
                <a:latin typeface="Calibri"/>
                <a:cs typeface="Calibri"/>
              </a:rPr>
              <a:t>seminars,</a:t>
            </a:r>
            <a:r>
              <a:rPr sz="1600" spc="-50">
                <a:latin typeface="Calibri"/>
                <a:cs typeface="Calibri"/>
              </a:rPr>
              <a:t> </a:t>
            </a:r>
            <a:r>
              <a:rPr sz="1600">
                <a:latin typeface="Calibri"/>
                <a:cs typeface="Calibri"/>
              </a:rPr>
              <a:t>participation</a:t>
            </a:r>
            <a:r>
              <a:rPr sz="1600" spc="-90">
                <a:latin typeface="Calibri"/>
                <a:cs typeface="Calibri"/>
              </a:rPr>
              <a:t> </a:t>
            </a:r>
            <a:r>
              <a:rPr sz="1600">
                <a:latin typeface="Calibri"/>
                <a:cs typeface="Calibri"/>
              </a:rPr>
              <a:t>to</a:t>
            </a:r>
            <a:r>
              <a:rPr sz="1600" spc="-50">
                <a:latin typeface="Calibri"/>
                <a:cs typeface="Calibri"/>
              </a:rPr>
              <a:t> </a:t>
            </a:r>
            <a:r>
              <a:rPr sz="1600">
                <a:latin typeface="Calibri"/>
                <a:cs typeface="Calibri"/>
              </a:rPr>
              <a:t>R&amp;D</a:t>
            </a:r>
            <a:r>
              <a:rPr sz="1600" spc="-45">
                <a:latin typeface="Calibri"/>
                <a:cs typeface="Calibri"/>
              </a:rPr>
              <a:t> </a:t>
            </a:r>
            <a:r>
              <a:rPr sz="1600">
                <a:latin typeface="Calibri"/>
                <a:cs typeface="Calibri"/>
              </a:rPr>
              <a:t>projects,</a:t>
            </a:r>
            <a:r>
              <a:rPr sz="1600" spc="-25">
                <a:latin typeface="Calibri"/>
                <a:cs typeface="Calibri"/>
              </a:rPr>
              <a:t> </a:t>
            </a:r>
            <a:r>
              <a:rPr sz="1600" spc="-10">
                <a:latin typeface="Calibri"/>
                <a:cs typeface="Calibri"/>
              </a:rPr>
              <a:t>national delegate</a:t>
            </a:r>
            <a:r>
              <a:rPr sz="1600" spc="-30">
                <a:latin typeface="Calibri"/>
                <a:cs typeface="Calibri"/>
              </a:rPr>
              <a:t> </a:t>
            </a:r>
            <a:r>
              <a:rPr sz="1600">
                <a:latin typeface="Calibri"/>
                <a:cs typeface="Calibri"/>
              </a:rPr>
              <a:t>to</a:t>
            </a:r>
            <a:r>
              <a:rPr sz="1600" spc="-10">
                <a:latin typeface="Calibri"/>
                <a:cs typeface="Calibri"/>
              </a:rPr>
              <a:t> international/European</a:t>
            </a:r>
            <a:r>
              <a:rPr sz="1600" spc="-15">
                <a:latin typeface="Calibri"/>
                <a:cs typeface="Calibri"/>
              </a:rPr>
              <a:t> </a:t>
            </a:r>
            <a:r>
              <a:rPr sz="1600" spc="-10">
                <a:latin typeface="Calibri"/>
                <a:cs typeface="Calibri"/>
              </a:rPr>
              <a:t>committees </a:t>
            </a:r>
            <a:r>
              <a:rPr sz="1600">
                <a:latin typeface="Calibri"/>
                <a:cs typeface="Calibri"/>
              </a:rPr>
              <a:t>and</a:t>
            </a:r>
            <a:r>
              <a:rPr sz="1600" spc="-45">
                <a:latin typeface="Calibri"/>
                <a:cs typeface="Calibri"/>
              </a:rPr>
              <a:t> </a:t>
            </a:r>
            <a:r>
              <a:rPr sz="1600">
                <a:latin typeface="Calibri"/>
                <a:cs typeface="Calibri"/>
              </a:rPr>
              <a:t>working</a:t>
            </a:r>
            <a:r>
              <a:rPr sz="1600" spc="-10">
                <a:latin typeface="Calibri"/>
                <a:cs typeface="Calibri"/>
              </a:rPr>
              <a:t> groups,</a:t>
            </a:r>
            <a:r>
              <a:rPr sz="1600" spc="-25">
                <a:latin typeface="Calibri"/>
                <a:cs typeface="Calibri"/>
              </a:rPr>
              <a:t> </a:t>
            </a:r>
            <a:r>
              <a:rPr sz="1600">
                <a:latin typeface="Calibri"/>
                <a:cs typeface="Calibri"/>
              </a:rPr>
              <a:t>participation</a:t>
            </a:r>
            <a:r>
              <a:rPr sz="1600" spc="-60">
                <a:latin typeface="Calibri"/>
                <a:cs typeface="Calibri"/>
              </a:rPr>
              <a:t> </a:t>
            </a:r>
            <a:r>
              <a:rPr sz="1600">
                <a:latin typeface="Calibri"/>
                <a:cs typeface="Calibri"/>
              </a:rPr>
              <a:t>to</a:t>
            </a:r>
            <a:r>
              <a:rPr sz="1600" spc="-35">
                <a:latin typeface="Calibri"/>
                <a:cs typeface="Calibri"/>
              </a:rPr>
              <a:t> </a:t>
            </a:r>
            <a:r>
              <a:rPr sz="1600">
                <a:latin typeface="Calibri"/>
                <a:cs typeface="Calibri"/>
              </a:rPr>
              <a:t>the</a:t>
            </a:r>
            <a:r>
              <a:rPr sz="1600" spc="-25">
                <a:latin typeface="Calibri"/>
                <a:cs typeface="Calibri"/>
              </a:rPr>
              <a:t> </a:t>
            </a:r>
            <a:r>
              <a:rPr sz="1600">
                <a:latin typeface="Calibri"/>
                <a:cs typeface="Calibri"/>
              </a:rPr>
              <a:t>EPR</a:t>
            </a:r>
            <a:r>
              <a:rPr sz="1600" spc="-25">
                <a:latin typeface="Calibri"/>
                <a:cs typeface="Calibri"/>
              </a:rPr>
              <a:t> </a:t>
            </a:r>
            <a:r>
              <a:rPr sz="1600" spc="-20">
                <a:latin typeface="Calibri"/>
                <a:cs typeface="Calibri"/>
              </a:rPr>
              <a:t>team </a:t>
            </a:r>
            <a:r>
              <a:rPr sz="1600">
                <a:latin typeface="Calibri"/>
                <a:cs typeface="Calibri"/>
              </a:rPr>
              <a:t>of</a:t>
            </a:r>
            <a:r>
              <a:rPr sz="1600" spc="-10">
                <a:latin typeface="Calibri"/>
                <a:cs typeface="Calibri"/>
              </a:rPr>
              <a:t> EEAE.</a:t>
            </a:r>
            <a:endParaRPr sz="1600">
              <a:latin typeface="Calibri"/>
              <a:cs typeface="Calibri"/>
            </a:endParaRPr>
          </a:p>
          <a:p>
            <a:pPr marL="12700" marR="160655">
              <a:lnSpc>
                <a:spcPct val="70000"/>
              </a:lnSpc>
              <a:spcBef>
                <a:spcPts val="600"/>
              </a:spcBef>
            </a:pPr>
            <a:r>
              <a:rPr sz="1600">
                <a:latin typeface="Calibri"/>
                <a:cs typeface="Calibri"/>
              </a:rPr>
              <a:t>She</a:t>
            </a:r>
            <a:r>
              <a:rPr sz="1600" spc="-15">
                <a:latin typeface="Calibri"/>
                <a:cs typeface="Calibri"/>
              </a:rPr>
              <a:t> </a:t>
            </a:r>
            <a:r>
              <a:rPr sz="1600">
                <a:latin typeface="Calibri"/>
                <a:cs typeface="Calibri"/>
              </a:rPr>
              <a:t>has</a:t>
            </a:r>
            <a:r>
              <a:rPr sz="1600" spc="-20">
                <a:latin typeface="Calibri"/>
                <a:cs typeface="Calibri"/>
              </a:rPr>
              <a:t> </a:t>
            </a:r>
            <a:r>
              <a:rPr sz="1600">
                <a:latin typeface="Calibri"/>
                <a:cs typeface="Calibri"/>
              </a:rPr>
              <a:t>experience</a:t>
            </a:r>
            <a:r>
              <a:rPr sz="1600" spc="-5">
                <a:latin typeface="Calibri"/>
                <a:cs typeface="Calibri"/>
              </a:rPr>
              <a:t> </a:t>
            </a:r>
            <a:r>
              <a:rPr sz="1600">
                <a:latin typeface="Calibri"/>
                <a:cs typeface="Calibri"/>
              </a:rPr>
              <a:t>in</a:t>
            </a:r>
            <a:r>
              <a:rPr sz="1600" spc="-30">
                <a:latin typeface="Calibri"/>
                <a:cs typeface="Calibri"/>
              </a:rPr>
              <a:t> </a:t>
            </a:r>
            <a:r>
              <a:rPr sz="1600" spc="-10">
                <a:latin typeface="Calibri"/>
                <a:cs typeface="Calibri"/>
              </a:rPr>
              <a:t>international</a:t>
            </a:r>
            <a:r>
              <a:rPr sz="1600" spc="-45">
                <a:latin typeface="Calibri"/>
                <a:cs typeface="Calibri"/>
              </a:rPr>
              <a:t> </a:t>
            </a:r>
            <a:r>
              <a:rPr sz="1600" spc="-10">
                <a:latin typeface="Calibri"/>
                <a:cs typeface="Calibri"/>
              </a:rPr>
              <a:t>cooperation </a:t>
            </a:r>
            <a:r>
              <a:rPr sz="1600">
                <a:latin typeface="Calibri"/>
                <a:cs typeface="Calibri"/>
              </a:rPr>
              <a:t>and</a:t>
            </a:r>
            <a:r>
              <a:rPr sz="1600" spc="-55">
                <a:latin typeface="Calibri"/>
                <a:cs typeface="Calibri"/>
              </a:rPr>
              <a:t> </a:t>
            </a:r>
            <a:r>
              <a:rPr sz="1600">
                <a:latin typeface="Calibri"/>
                <a:cs typeface="Calibri"/>
              </a:rPr>
              <a:t>activities</a:t>
            </a:r>
            <a:r>
              <a:rPr sz="1600" spc="-60">
                <a:latin typeface="Calibri"/>
                <a:cs typeface="Calibri"/>
              </a:rPr>
              <a:t> </a:t>
            </a:r>
            <a:r>
              <a:rPr sz="1600">
                <a:latin typeface="Calibri"/>
                <a:cs typeface="Calibri"/>
              </a:rPr>
              <a:t>for</a:t>
            </a:r>
            <a:r>
              <a:rPr sz="1600" spc="-40">
                <a:latin typeface="Calibri"/>
                <a:cs typeface="Calibri"/>
              </a:rPr>
              <a:t> </a:t>
            </a:r>
            <a:r>
              <a:rPr sz="1600">
                <a:latin typeface="Calibri"/>
                <a:cs typeface="Calibri"/>
              </a:rPr>
              <a:t>more</a:t>
            </a:r>
            <a:r>
              <a:rPr sz="1600" spc="-5">
                <a:latin typeface="Calibri"/>
                <a:cs typeface="Calibri"/>
              </a:rPr>
              <a:t> </a:t>
            </a:r>
            <a:r>
              <a:rPr sz="1600">
                <a:latin typeface="Calibri"/>
                <a:cs typeface="Calibri"/>
              </a:rPr>
              <a:t>than</a:t>
            </a:r>
            <a:r>
              <a:rPr sz="1600" spc="-40">
                <a:latin typeface="Calibri"/>
                <a:cs typeface="Calibri"/>
              </a:rPr>
              <a:t> </a:t>
            </a:r>
            <a:r>
              <a:rPr sz="1600">
                <a:latin typeface="Calibri"/>
                <a:cs typeface="Calibri"/>
              </a:rPr>
              <a:t>20</a:t>
            </a:r>
            <a:r>
              <a:rPr sz="1600" spc="-40">
                <a:latin typeface="Calibri"/>
                <a:cs typeface="Calibri"/>
              </a:rPr>
              <a:t> </a:t>
            </a:r>
            <a:r>
              <a:rPr sz="1600">
                <a:latin typeface="Calibri"/>
                <a:cs typeface="Calibri"/>
              </a:rPr>
              <a:t>years.</a:t>
            </a:r>
            <a:r>
              <a:rPr sz="1600" spc="-15">
                <a:latin typeface="Calibri"/>
                <a:cs typeface="Calibri"/>
              </a:rPr>
              <a:t> </a:t>
            </a:r>
            <a:r>
              <a:rPr sz="1600">
                <a:latin typeface="Calibri"/>
                <a:cs typeface="Calibri"/>
              </a:rPr>
              <a:t>She</a:t>
            </a:r>
            <a:r>
              <a:rPr sz="1600" spc="-35">
                <a:latin typeface="Calibri"/>
                <a:cs typeface="Calibri"/>
              </a:rPr>
              <a:t> </a:t>
            </a:r>
            <a:r>
              <a:rPr sz="1600" spc="-25">
                <a:latin typeface="Calibri"/>
                <a:cs typeface="Calibri"/>
              </a:rPr>
              <a:t>is </a:t>
            </a:r>
            <a:r>
              <a:rPr sz="1600">
                <a:latin typeface="Calibri"/>
                <a:cs typeface="Calibri"/>
              </a:rPr>
              <a:t>supporting</a:t>
            </a:r>
            <a:r>
              <a:rPr sz="1600" spc="-40">
                <a:latin typeface="Calibri"/>
                <a:cs typeface="Calibri"/>
              </a:rPr>
              <a:t> </a:t>
            </a:r>
            <a:r>
              <a:rPr sz="1600">
                <a:latin typeface="Calibri"/>
                <a:cs typeface="Calibri"/>
              </a:rPr>
              <a:t>IAEA</a:t>
            </a:r>
            <a:r>
              <a:rPr sz="1600" spc="-45">
                <a:latin typeface="Calibri"/>
                <a:cs typeface="Calibri"/>
              </a:rPr>
              <a:t> </a:t>
            </a:r>
            <a:r>
              <a:rPr sz="1600">
                <a:latin typeface="Calibri"/>
                <a:cs typeface="Calibri"/>
              </a:rPr>
              <a:t>activities</a:t>
            </a:r>
            <a:r>
              <a:rPr sz="1600" spc="-65">
                <a:latin typeface="Calibri"/>
                <a:cs typeface="Calibri"/>
              </a:rPr>
              <a:t> </a:t>
            </a:r>
            <a:r>
              <a:rPr sz="1600">
                <a:latin typeface="Calibri"/>
                <a:cs typeface="Calibri"/>
              </a:rPr>
              <a:t>as</a:t>
            </a:r>
            <a:r>
              <a:rPr sz="1600" spc="-45">
                <a:latin typeface="Calibri"/>
                <a:cs typeface="Calibri"/>
              </a:rPr>
              <a:t> </a:t>
            </a:r>
            <a:r>
              <a:rPr sz="1600">
                <a:latin typeface="Calibri"/>
                <a:cs typeface="Calibri"/>
              </a:rPr>
              <a:t>an</a:t>
            </a:r>
            <a:r>
              <a:rPr sz="1600" spc="-50">
                <a:latin typeface="Calibri"/>
                <a:cs typeface="Calibri"/>
              </a:rPr>
              <a:t> </a:t>
            </a:r>
            <a:r>
              <a:rPr sz="1600">
                <a:latin typeface="Calibri"/>
                <a:cs typeface="Calibri"/>
              </a:rPr>
              <a:t>expert,</a:t>
            </a:r>
            <a:r>
              <a:rPr sz="1600" spc="-25">
                <a:latin typeface="Calibri"/>
                <a:cs typeface="Calibri"/>
              </a:rPr>
              <a:t> </a:t>
            </a:r>
            <a:r>
              <a:rPr sz="1600" spc="-10">
                <a:latin typeface="Calibri"/>
                <a:cs typeface="Calibri"/>
              </a:rPr>
              <a:t>including </a:t>
            </a:r>
            <a:r>
              <a:rPr sz="1600">
                <a:latin typeface="Calibri"/>
                <a:cs typeface="Calibri"/>
              </a:rPr>
              <a:t>the</a:t>
            </a:r>
            <a:r>
              <a:rPr sz="1600" spc="-65">
                <a:latin typeface="Calibri"/>
                <a:cs typeface="Calibri"/>
              </a:rPr>
              <a:t> </a:t>
            </a:r>
            <a:r>
              <a:rPr sz="1600" spc="-10">
                <a:latin typeface="Calibri"/>
                <a:cs typeface="Calibri"/>
              </a:rPr>
              <a:t>Integrated</a:t>
            </a:r>
            <a:r>
              <a:rPr sz="1600" spc="-70">
                <a:latin typeface="Calibri"/>
                <a:cs typeface="Calibri"/>
              </a:rPr>
              <a:t> </a:t>
            </a:r>
            <a:r>
              <a:rPr sz="1600">
                <a:latin typeface="Calibri"/>
                <a:cs typeface="Calibri"/>
              </a:rPr>
              <a:t>Regulatory</a:t>
            </a:r>
            <a:r>
              <a:rPr sz="1600" spc="-55">
                <a:latin typeface="Calibri"/>
                <a:cs typeface="Calibri"/>
              </a:rPr>
              <a:t> </a:t>
            </a:r>
            <a:r>
              <a:rPr sz="1600">
                <a:latin typeface="Calibri"/>
                <a:cs typeface="Calibri"/>
              </a:rPr>
              <a:t>Review</a:t>
            </a:r>
            <a:r>
              <a:rPr sz="1600" spc="-35">
                <a:latin typeface="Calibri"/>
                <a:cs typeface="Calibri"/>
              </a:rPr>
              <a:t> </a:t>
            </a:r>
            <a:r>
              <a:rPr sz="1600">
                <a:latin typeface="Calibri"/>
                <a:cs typeface="Calibri"/>
              </a:rPr>
              <a:t>Service</a:t>
            </a:r>
            <a:r>
              <a:rPr sz="1600" spc="-35">
                <a:latin typeface="Calibri"/>
                <a:cs typeface="Calibri"/>
              </a:rPr>
              <a:t> </a:t>
            </a:r>
            <a:r>
              <a:rPr sz="1600" spc="-10">
                <a:latin typeface="Calibri"/>
                <a:cs typeface="Calibri"/>
              </a:rPr>
              <a:t>(IRRS) </a:t>
            </a:r>
            <a:r>
              <a:rPr sz="1600">
                <a:latin typeface="Calibri"/>
                <a:cs typeface="Calibri"/>
              </a:rPr>
              <a:t>Missions.</a:t>
            </a:r>
            <a:r>
              <a:rPr sz="1600" spc="-70">
                <a:latin typeface="Calibri"/>
                <a:cs typeface="Calibri"/>
              </a:rPr>
              <a:t> </a:t>
            </a:r>
            <a:r>
              <a:rPr sz="1600">
                <a:latin typeface="Calibri"/>
                <a:cs typeface="Calibri"/>
              </a:rPr>
              <a:t>She</a:t>
            </a:r>
            <a:r>
              <a:rPr sz="1600" spc="-40">
                <a:latin typeface="Calibri"/>
                <a:cs typeface="Calibri"/>
              </a:rPr>
              <a:t> </a:t>
            </a:r>
            <a:r>
              <a:rPr sz="1600">
                <a:latin typeface="Calibri"/>
                <a:cs typeface="Calibri"/>
              </a:rPr>
              <a:t>has</a:t>
            </a:r>
            <a:r>
              <a:rPr sz="1600" spc="-50">
                <a:latin typeface="Calibri"/>
                <a:cs typeface="Calibri"/>
              </a:rPr>
              <a:t> </a:t>
            </a:r>
            <a:r>
              <a:rPr sz="1600">
                <a:latin typeface="Calibri"/>
                <a:cs typeface="Calibri"/>
              </a:rPr>
              <a:t>been</a:t>
            </a:r>
            <a:r>
              <a:rPr sz="1600" spc="-40">
                <a:latin typeface="Calibri"/>
                <a:cs typeface="Calibri"/>
              </a:rPr>
              <a:t> </a:t>
            </a:r>
            <a:r>
              <a:rPr sz="1600">
                <a:latin typeface="Calibri"/>
                <a:cs typeface="Calibri"/>
              </a:rPr>
              <a:t>TRANSSC</a:t>
            </a:r>
            <a:r>
              <a:rPr sz="1600" spc="-25">
                <a:latin typeface="Calibri"/>
                <a:cs typeface="Calibri"/>
              </a:rPr>
              <a:t> </a:t>
            </a:r>
            <a:r>
              <a:rPr sz="1600">
                <a:latin typeface="Calibri"/>
                <a:cs typeface="Calibri"/>
              </a:rPr>
              <a:t>member</a:t>
            </a:r>
            <a:r>
              <a:rPr sz="1600" spc="-25">
                <a:latin typeface="Calibri"/>
                <a:cs typeface="Calibri"/>
              </a:rPr>
              <a:t> </a:t>
            </a:r>
            <a:r>
              <a:rPr sz="1600" spc="-10">
                <a:latin typeface="Calibri"/>
                <a:cs typeface="Calibri"/>
              </a:rPr>
              <a:t>since </a:t>
            </a:r>
            <a:r>
              <a:rPr sz="1600">
                <a:latin typeface="Calibri"/>
                <a:cs typeface="Calibri"/>
              </a:rPr>
              <a:t>2005;</a:t>
            </a:r>
            <a:r>
              <a:rPr sz="1600" spc="-20">
                <a:latin typeface="Calibri"/>
                <a:cs typeface="Calibri"/>
              </a:rPr>
              <a:t> </a:t>
            </a:r>
            <a:r>
              <a:rPr sz="1600">
                <a:latin typeface="Calibri"/>
                <a:cs typeface="Calibri"/>
              </a:rPr>
              <a:t>she</a:t>
            </a:r>
            <a:r>
              <a:rPr sz="1600" spc="-35">
                <a:latin typeface="Calibri"/>
                <a:cs typeface="Calibri"/>
              </a:rPr>
              <a:t> </a:t>
            </a:r>
            <a:r>
              <a:rPr sz="1600">
                <a:latin typeface="Calibri"/>
                <a:cs typeface="Calibri"/>
              </a:rPr>
              <a:t>serves</a:t>
            </a:r>
            <a:r>
              <a:rPr sz="1600" spc="-20">
                <a:latin typeface="Calibri"/>
                <a:cs typeface="Calibri"/>
              </a:rPr>
              <a:t> </a:t>
            </a:r>
            <a:r>
              <a:rPr sz="1600">
                <a:latin typeface="Calibri"/>
                <a:cs typeface="Calibri"/>
              </a:rPr>
              <a:t>as</a:t>
            </a:r>
            <a:r>
              <a:rPr sz="1600" spc="-45">
                <a:latin typeface="Calibri"/>
                <a:cs typeface="Calibri"/>
              </a:rPr>
              <a:t> </a:t>
            </a:r>
            <a:r>
              <a:rPr sz="1600">
                <a:latin typeface="Calibri"/>
                <a:cs typeface="Calibri"/>
              </a:rPr>
              <a:t>the</a:t>
            </a:r>
            <a:r>
              <a:rPr sz="1600" spc="-45">
                <a:latin typeface="Calibri"/>
                <a:cs typeface="Calibri"/>
              </a:rPr>
              <a:t> </a:t>
            </a:r>
            <a:r>
              <a:rPr sz="1600">
                <a:latin typeface="Calibri"/>
                <a:cs typeface="Calibri"/>
              </a:rPr>
              <a:t>first</a:t>
            </a:r>
            <a:r>
              <a:rPr sz="1600" spc="-55">
                <a:latin typeface="Calibri"/>
                <a:cs typeface="Calibri"/>
              </a:rPr>
              <a:t> </a:t>
            </a:r>
            <a:r>
              <a:rPr sz="1600">
                <a:latin typeface="Calibri"/>
                <a:cs typeface="Calibri"/>
              </a:rPr>
              <a:t>chairperson</a:t>
            </a:r>
            <a:r>
              <a:rPr sz="1600" spc="-20">
                <a:latin typeface="Calibri"/>
                <a:cs typeface="Calibri"/>
              </a:rPr>
              <a:t> </a:t>
            </a:r>
            <a:r>
              <a:rPr sz="1600">
                <a:latin typeface="Calibri"/>
                <a:cs typeface="Calibri"/>
              </a:rPr>
              <a:t>of</a:t>
            </a:r>
            <a:r>
              <a:rPr sz="1600" spc="-35">
                <a:latin typeface="Calibri"/>
                <a:cs typeface="Calibri"/>
              </a:rPr>
              <a:t> </a:t>
            </a:r>
            <a:r>
              <a:rPr sz="1600" spc="-25">
                <a:latin typeface="Calibri"/>
                <a:cs typeface="Calibri"/>
              </a:rPr>
              <a:t>the </a:t>
            </a:r>
            <a:r>
              <a:rPr sz="1600" spc="-10">
                <a:latin typeface="Calibri"/>
                <a:cs typeface="Calibri"/>
              </a:rPr>
              <a:t>Mediterranean</a:t>
            </a:r>
            <a:r>
              <a:rPr sz="1600" spc="-55">
                <a:latin typeface="Calibri"/>
                <a:cs typeface="Calibri"/>
              </a:rPr>
              <a:t> </a:t>
            </a:r>
            <a:r>
              <a:rPr sz="1600">
                <a:latin typeface="Calibri"/>
                <a:cs typeface="Calibri"/>
              </a:rPr>
              <a:t>Network</a:t>
            </a:r>
            <a:r>
              <a:rPr sz="1600" spc="-30">
                <a:latin typeface="Calibri"/>
                <a:cs typeface="Calibri"/>
              </a:rPr>
              <a:t> </a:t>
            </a:r>
            <a:r>
              <a:rPr sz="1600">
                <a:latin typeface="Calibri"/>
                <a:cs typeface="Calibri"/>
              </a:rPr>
              <a:t>(MedNet)</a:t>
            </a:r>
            <a:r>
              <a:rPr sz="1600" spc="-35">
                <a:latin typeface="Calibri"/>
                <a:cs typeface="Calibri"/>
              </a:rPr>
              <a:t> </a:t>
            </a:r>
            <a:r>
              <a:rPr sz="1600">
                <a:latin typeface="Calibri"/>
                <a:cs typeface="Calibri"/>
              </a:rPr>
              <a:t>for</a:t>
            </a:r>
            <a:r>
              <a:rPr sz="1600" spc="-60">
                <a:latin typeface="Calibri"/>
                <a:cs typeface="Calibri"/>
              </a:rPr>
              <a:t> </a:t>
            </a:r>
            <a:r>
              <a:rPr sz="1600" spc="-25">
                <a:latin typeface="Calibri"/>
                <a:cs typeface="Calibri"/>
              </a:rPr>
              <a:t>the </a:t>
            </a:r>
            <a:r>
              <a:rPr sz="1600">
                <a:latin typeface="Calibri"/>
                <a:cs typeface="Calibri"/>
              </a:rPr>
              <a:t>transport</a:t>
            </a:r>
            <a:r>
              <a:rPr sz="1600" spc="-25">
                <a:latin typeface="Calibri"/>
                <a:cs typeface="Calibri"/>
              </a:rPr>
              <a:t> </a:t>
            </a:r>
            <a:r>
              <a:rPr sz="1600">
                <a:latin typeface="Calibri"/>
                <a:cs typeface="Calibri"/>
              </a:rPr>
              <a:t>of</a:t>
            </a:r>
            <a:r>
              <a:rPr sz="1600" spc="-45">
                <a:latin typeface="Calibri"/>
                <a:cs typeface="Calibri"/>
              </a:rPr>
              <a:t> </a:t>
            </a:r>
            <a:r>
              <a:rPr sz="1600" spc="-10">
                <a:latin typeface="Calibri"/>
                <a:cs typeface="Calibri"/>
              </a:rPr>
              <a:t>radioactive</a:t>
            </a:r>
            <a:r>
              <a:rPr sz="1600" spc="-35">
                <a:latin typeface="Calibri"/>
                <a:cs typeface="Calibri"/>
              </a:rPr>
              <a:t> </a:t>
            </a:r>
            <a:r>
              <a:rPr sz="1600">
                <a:latin typeface="Calibri"/>
                <a:cs typeface="Calibri"/>
              </a:rPr>
              <a:t>material</a:t>
            </a:r>
            <a:r>
              <a:rPr sz="1600" spc="-60">
                <a:latin typeface="Calibri"/>
                <a:cs typeface="Calibri"/>
              </a:rPr>
              <a:t> </a:t>
            </a:r>
            <a:r>
              <a:rPr sz="1600">
                <a:latin typeface="Calibri"/>
                <a:cs typeface="Calibri"/>
              </a:rPr>
              <a:t>since</a:t>
            </a:r>
            <a:r>
              <a:rPr sz="1600" spc="-25">
                <a:latin typeface="Calibri"/>
                <a:cs typeface="Calibri"/>
              </a:rPr>
              <a:t> </a:t>
            </a:r>
            <a:r>
              <a:rPr sz="1600">
                <a:latin typeface="Calibri"/>
                <a:cs typeface="Calibri"/>
              </a:rPr>
              <a:t>2015.</a:t>
            </a:r>
            <a:r>
              <a:rPr sz="1600" spc="-15">
                <a:latin typeface="Calibri"/>
                <a:cs typeface="Calibri"/>
              </a:rPr>
              <a:t> </a:t>
            </a:r>
            <a:r>
              <a:rPr sz="1600" spc="-25">
                <a:latin typeface="Calibri"/>
                <a:cs typeface="Calibri"/>
              </a:rPr>
              <a:t>She </a:t>
            </a:r>
            <a:r>
              <a:rPr sz="1600">
                <a:latin typeface="Calibri"/>
                <a:cs typeface="Calibri"/>
              </a:rPr>
              <a:t>holds</a:t>
            </a:r>
            <a:r>
              <a:rPr sz="1600" spc="-45">
                <a:latin typeface="Calibri"/>
                <a:cs typeface="Calibri"/>
              </a:rPr>
              <a:t> </a:t>
            </a:r>
            <a:r>
              <a:rPr sz="1600">
                <a:latin typeface="Calibri"/>
                <a:cs typeface="Calibri"/>
              </a:rPr>
              <a:t>a</a:t>
            </a:r>
            <a:r>
              <a:rPr sz="1600" spc="-45">
                <a:latin typeface="Calibri"/>
                <a:cs typeface="Calibri"/>
              </a:rPr>
              <a:t> </a:t>
            </a:r>
            <a:r>
              <a:rPr sz="1600">
                <a:latin typeface="Calibri"/>
                <a:cs typeface="Calibri"/>
              </a:rPr>
              <a:t>B.Sc.</a:t>
            </a:r>
            <a:r>
              <a:rPr sz="1600" spc="-45">
                <a:latin typeface="Calibri"/>
                <a:cs typeface="Calibri"/>
              </a:rPr>
              <a:t> </a:t>
            </a:r>
            <a:r>
              <a:rPr sz="1600">
                <a:latin typeface="Calibri"/>
                <a:cs typeface="Calibri"/>
              </a:rPr>
              <a:t>Degree</a:t>
            </a:r>
            <a:r>
              <a:rPr sz="1600" spc="-20">
                <a:latin typeface="Calibri"/>
                <a:cs typeface="Calibri"/>
              </a:rPr>
              <a:t> </a:t>
            </a:r>
            <a:r>
              <a:rPr sz="1600">
                <a:latin typeface="Calibri"/>
                <a:cs typeface="Calibri"/>
              </a:rPr>
              <a:t>in</a:t>
            </a:r>
            <a:r>
              <a:rPr sz="1600" spc="-40">
                <a:latin typeface="Calibri"/>
                <a:cs typeface="Calibri"/>
              </a:rPr>
              <a:t> </a:t>
            </a:r>
            <a:r>
              <a:rPr sz="1600">
                <a:latin typeface="Calibri"/>
                <a:cs typeface="Calibri"/>
              </a:rPr>
              <a:t>Physics</a:t>
            </a:r>
            <a:r>
              <a:rPr sz="1600" spc="-55">
                <a:latin typeface="Calibri"/>
                <a:cs typeface="Calibri"/>
              </a:rPr>
              <a:t> </a:t>
            </a:r>
            <a:r>
              <a:rPr sz="1600">
                <a:latin typeface="Calibri"/>
                <a:cs typeface="Calibri"/>
              </a:rPr>
              <a:t>from</a:t>
            </a:r>
            <a:r>
              <a:rPr sz="1600" spc="-40">
                <a:latin typeface="Calibri"/>
                <a:cs typeface="Calibri"/>
              </a:rPr>
              <a:t> </a:t>
            </a:r>
            <a:r>
              <a:rPr sz="1600" spc="-20">
                <a:latin typeface="Calibri"/>
                <a:cs typeface="Calibri"/>
              </a:rPr>
              <a:t>EKPA </a:t>
            </a:r>
            <a:r>
              <a:rPr sz="1600" spc="-10">
                <a:latin typeface="Calibri"/>
                <a:cs typeface="Calibri"/>
              </a:rPr>
              <a:t>University</a:t>
            </a:r>
            <a:r>
              <a:rPr sz="1600" spc="-50">
                <a:latin typeface="Calibri"/>
                <a:cs typeface="Calibri"/>
              </a:rPr>
              <a:t> </a:t>
            </a:r>
            <a:r>
              <a:rPr sz="1600">
                <a:latin typeface="Calibri"/>
                <a:cs typeface="Calibri"/>
              </a:rPr>
              <a:t>of</a:t>
            </a:r>
            <a:r>
              <a:rPr sz="1600" spc="-40">
                <a:latin typeface="Calibri"/>
                <a:cs typeface="Calibri"/>
              </a:rPr>
              <a:t> </a:t>
            </a:r>
            <a:r>
              <a:rPr sz="1600">
                <a:latin typeface="Calibri"/>
                <a:cs typeface="Calibri"/>
              </a:rPr>
              <a:t>Athens,</a:t>
            </a:r>
            <a:r>
              <a:rPr sz="1600" spc="-40">
                <a:latin typeface="Calibri"/>
                <a:cs typeface="Calibri"/>
              </a:rPr>
              <a:t> </a:t>
            </a:r>
            <a:r>
              <a:rPr sz="1600">
                <a:latin typeface="Calibri"/>
                <a:cs typeface="Calibri"/>
              </a:rPr>
              <a:t>Greece,</a:t>
            </a:r>
            <a:r>
              <a:rPr sz="1600" spc="-10">
                <a:latin typeface="Calibri"/>
                <a:cs typeface="Calibri"/>
              </a:rPr>
              <a:t> </a:t>
            </a:r>
            <a:r>
              <a:rPr sz="1600">
                <a:latin typeface="Calibri"/>
                <a:cs typeface="Calibri"/>
              </a:rPr>
              <a:t>an</a:t>
            </a:r>
            <a:r>
              <a:rPr sz="1600" spc="-55">
                <a:latin typeface="Calibri"/>
                <a:cs typeface="Calibri"/>
              </a:rPr>
              <a:t> </a:t>
            </a:r>
            <a:r>
              <a:rPr sz="1600">
                <a:latin typeface="Calibri"/>
                <a:cs typeface="Calibri"/>
              </a:rPr>
              <a:t>MSc</a:t>
            </a:r>
            <a:r>
              <a:rPr sz="1600" spc="-40">
                <a:latin typeface="Calibri"/>
                <a:cs typeface="Calibri"/>
              </a:rPr>
              <a:t> </a:t>
            </a:r>
            <a:r>
              <a:rPr sz="1600">
                <a:latin typeface="Calibri"/>
                <a:cs typeface="Calibri"/>
              </a:rPr>
              <a:t>Degree</a:t>
            </a:r>
            <a:r>
              <a:rPr sz="1600" spc="-20">
                <a:latin typeface="Calibri"/>
                <a:cs typeface="Calibri"/>
              </a:rPr>
              <a:t> </a:t>
            </a:r>
            <a:r>
              <a:rPr sz="1600" spc="-25">
                <a:latin typeface="Calibri"/>
                <a:cs typeface="Calibri"/>
              </a:rPr>
              <a:t>in </a:t>
            </a:r>
            <a:r>
              <a:rPr sz="1600">
                <a:latin typeface="Calibri"/>
                <a:cs typeface="Calibri"/>
              </a:rPr>
              <a:t>Medical</a:t>
            </a:r>
            <a:r>
              <a:rPr sz="1600" spc="-50">
                <a:latin typeface="Calibri"/>
                <a:cs typeface="Calibri"/>
              </a:rPr>
              <a:t> </a:t>
            </a:r>
            <a:r>
              <a:rPr sz="1600">
                <a:latin typeface="Calibri"/>
                <a:cs typeface="Calibri"/>
              </a:rPr>
              <a:t>Physics</a:t>
            </a:r>
            <a:r>
              <a:rPr sz="1600" spc="-50">
                <a:latin typeface="Calibri"/>
                <a:cs typeface="Calibri"/>
              </a:rPr>
              <a:t> </a:t>
            </a:r>
            <a:r>
              <a:rPr sz="1600">
                <a:latin typeface="Calibri"/>
                <a:cs typeface="Calibri"/>
              </a:rPr>
              <a:t>from</a:t>
            </a:r>
            <a:r>
              <a:rPr sz="1600" spc="-20">
                <a:latin typeface="Calibri"/>
                <a:cs typeface="Calibri"/>
              </a:rPr>
              <a:t> </a:t>
            </a:r>
            <a:r>
              <a:rPr sz="1600">
                <a:latin typeface="Calibri"/>
                <a:cs typeface="Calibri"/>
              </a:rPr>
              <a:t>the</a:t>
            </a:r>
            <a:r>
              <a:rPr sz="1600" spc="-35">
                <a:latin typeface="Calibri"/>
                <a:cs typeface="Calibri"/>
              </a:rPr>
              <a:t> </a:t>
            </a:r>
            <a:r>
              <a:rPr sz="1600" spc="-10">
                <a:latin typeface="Calibri"/>
                <a:cs typeface="Calibri"/>
              </a:rPr>
              <a:t>University</a:t>
            </a:r>
            <a:r>
              <a:rPr sz="1600" spc="-30">
                <a:latin typeface="Calibri"/>
                <a:cs typeface="Calibri"/>
              </a:rPr>
              <a:t> </a:t>
            </a:r>
            <a:r>
              <a:rPr sz="1600">
                <a:latin typeface="Calibri"/>
                <a:cs typeface="Calibri"/>
              </a:rPr>
              <a:t>of</a:t>
            </a:r>
            <a:r>
              <a:rPr sz="1600" spc="-20">
                <a:latin typeface="Calibri"/>
                <a:cs typeface="Calibri"/>
              </a:rPr>
              <a:t> </a:t>
            </a:r>
            <a:r>
              <a:rPr sz="1600" spc="-10">
                <a:latin typeface="Calibri"/>
                <a:cs typeface="Calibri"/>
              </a:rPr>
              <a:t>Aberdeen, </a:t>
            </a:r>
            <a:r>
              <a:rPr sz="1600">
                <a:latin typeface="Calibri"/>
                <a:cs typeface="Calibri"/>
              </a:rPr>
              <a:t>UK,</a:t>
            </a:r>
            <a:r>
              <a:rPr sz="1600" spc="-10">
                <a:latin typeface="Calibri"/>
                <a:cs typeface="Calibri"/>
              </a:rPr>
              <a:t> Professional</a:t>
            </a:r>
            <a:r>
              <a:rPr sz="1600" spc="-25">
                <a:latin typeface="Calibri"/>
                <a:cs typeface="Calibri"/>
              </a:rPr>
              <a:t> </a:t>
            </a:r>
            <a:r>
              <a:rPr sz="1600">
                <a:latin typeface="Calibri"/>
                <a:cs typeface="Calibri"/>
              </a:rPr>
              <a:t>License</a:t>
            </a:r>
            <a:r>
              <a:rPr sz="1600" spc="-15">
                <a:latin typeface="Calibri"/>
                <a:cs typeface="Calibri"/>
              </a:rPr>
              <a:t> </a:t>
            </a:r>
            <a:r>
              <a:rPr sz="1600">
                <a:latin typeface="Calibri"/>
                <a:cs typeface="Calibri"/>
              </a:rPr>
              <a:t>as</a:t>
            </a:r>
            <a:r>
              <a:rPr sz="1600" spc="-30">
                <a:latin typeface="Calibri"/>
                <a:cs typeface="Calibri"/>
              </a:rPr>
              <a:t> </a:t>
            </a:r>
            <a:r>
              <a:rPr sz="1600">
                <a:latin typeface="Calibri"/>
                <a:cs typeface="Calibri"/>
              </a:rPr>
              <a:t>Medical</a:t>
            </a:r>
            <a:r>
              <a:rPr sz="1600" spc="-40">
                <a:latin typeface="Calibri"/>
                <a:cs typeface="Calibri"/>
              </a:rPr>
              <a:t> </a:t>
            </a:r>
            <a:r>
              <a:rPr sz="1600" spc="-10">
                <a:latin typeface="Calibri"/>
                <a:cs typeface="Calibri"/>
              </a:rPr>
              <a:t>Physicist</a:t>
            </a:r>
            <a:r>
              <a:rPr sz="1600" spc="-45">
                <a:latin typeface="Calibri"/>
                <a:cs typeface="Calibri"/>
              </a:rPr>
              <a:t> </a:t>
            </a:r>
            <a:r>
              <a:rPr sz="1600" spc="-25">
                <a:latin typeface="Calibri"/>
                <a:cs typeface="Calibri"/>
              </a:rPr>
              <a:t>and </a:t>
            </a:r>
            <a:r>
              <a:rPr sz="1600" spc="-10">
                <a:latin typeface="Calibri"/>
                <a:cs typeface="Calibri"/>
              </a:rPr>
              <a:t>Recognition</a:t>
            </a:r>
            <a:r>
              <a:rPr sz="1600" spc="-25">
                <a:latin typeface="Calibri"/>
                <a:cs typeface="Calibri"/>
              </a:rPr>
              <a:t> </a:t>
            </a:r>
            <a:r>
              <a:rPr sz="1600">
                <a:latin typeface="Calibri"/>
                <a:cs typeface="Calibri"/>
              </a:rPr>
              <a:t>as</a:t>
            </a:r>
            <a:r>
              <a:rPr sz="1600" spc="-45">
                <a:latin typeface="Calibri"/>
                <a:cs typeface="Calibri"/>
              </a:rPr>
              <a:t> </a:t>
            </a:r>
            <a:r>
              <a:rPr sz="1600">
                <a:latin typeface="Calibri"/>
                <a:cs typeface="Calibri"/>
              </a:rPr>
              <a:t>Radiation</a:t>
            </a:r>
            <a:r>
              <a:rPr sz="1600" spc="-45">
                <a:latin typeface="Calibri"/>
                <a:cs typeface="Calibri"/>
              </a:rPr>
              <a:t> </a:t>
            </a:r>
            <a:r>
              <a:rPr sz="1600" spc="-10">
                <a:latin typeface="Calibri"/>
                <a:cs typeface="Calibri"/>
              </a:rPr>
              <a:t>Protection</a:t>
            </a:r>
            <a:r>
              <a:rPr sz="1600" spc="-25">
                <a:latin typeface="Calibri"/>
                <a:cs typeface="Calibri"/>
              </a:rPr>
              <a:t> </a:t>
            </a:r>
            <a:r>
              <a:rPr sz="1600">
                <a:latin typeface="Calibri"/>
                <a:cs typeface="Calibri"/>
              </a:rPr>
              <a:t>Expert</a:t>
            </a:r>
            <a:r>
              <a:rPr sz="1600" spc="-10">
                <a:latin typeface="Calibri"/>
                <a:cs typeface="Calibri"/>
              </a:rPr>
              <a:t> </a:t>
            </a:r>
            <a:r>
              <a:rPr sz="1600" spc="-25">
                <a:latin typeface="Calibri"/>
                <a:cs typeface="Calibri"/>
              </a:rPr>
              <a:t>for </a:t>
            </a:r>
            <a:r>
              <a:rPr sz="1600">
                <a:latin typeface="Calibri"/>
                <a:cs typeface="Calibri"/>
              </a:rPr>
              <a:t>medical</a:t>
            </a:r>
            <a:r>
              <a:rPr sz="1600" spc="-45">
                <a:latin typeface="Calibri"/>
                <a:cs typeface="Calibri"/>
              </a:rPr>
              <a:t> </a:t>
            </a:r>
            <a:r>
              <a:rPr sz="1600">
                <a:latin typeface="Calibri"/>
                <a:cs typeface="Calibri"/>
              </a:rPr>
              <a:t>and</a:t>
            </a:r>
            <a:r>
              <a:rPr sz="1600" spc="-40">
                <a:latin typeface="Calibri"/>
                <a:cs typeface="Calibri"/>
              </a:rPr>
              <a:t> </a:t>
            </a:r>
            <a:r>
              <a:rPr sz="1600" spc="-10">
                <a:latin typeface="Calibri"/>
                <a:cs typeface="Calibri"/>
              </a:rPr>
              <a:t>non-</a:t>
            </a:r>
            <a:r>
              <a:rPr sz="1600">
                <a:latin typeface="Calibri"/>
                <a:cs typeface="Calibri"/>
              </a:rPr>
              <a:t>medical</a:t>
            </a:r>
            <a:r>
              <a:rPr sz="1600" spc="-45">
                <a:latin typeface="Calibri"/>
                <a:cs typeface="Calibri"/>
              </a:rPr>
              <a:t> </a:t>
            </a:r>
            <a:r>
              <a:rPr sz="1600" spc="-10">
                <a:latin typeface="Calibri"/>
                <a:cs typeface="Calibri"/>
              </a:rPr>
              <a:t>practices.</a:t>
            </a:r>
            <a:endParaRPr sz="1600">
              <a:latin typeface="Calibri"/>
              <a:cs typeface="Calibri"/>
            </a:endParaRPr>
          </a:p>
        </p:txBody>
      </p:sp>
      <p:sp>
        <p:nvSpPr>
          <p:cNvPr id="11" name="object 11"/>
          <p:cNvSpPr/>
          <p:nvPr/>
        </p:nvSpPr>
        <p:spPr>
          <a:xfrm>
            <a:off x="2873501" y="4565141"/>
            <a:ext cx="0" cy="2286000"/>
          </a:xfrm>
          <a:custGeom>
            <a:avLst/>
            <a:gdLst/>
            <a:ahLst/>
            <a:cxnLst/>
            <a:rect l="l" t="t" r="r" b="b"/>
            <a:pathLst>
              <a:path h="2286000">
                <a:moveTo>
                  <a:pt x="0" y="2285999"/>
                </a:moveTo>
                <a:lnTo>
                  <a:pt x="0" y="0"/>
                </a:lnTo>
              </a:path>
            </a:pathLst>
          </a:custGeom>
          <a:ln w="38100">
            <a:solidFill>
              <a:srgbClr val="404040"/>
            </a:solidFill>
          </a:ln>
        </p:spPr>
        <p:txBody>
          <a:bodyPr wrap="square" lIns="0" tIns="0" rIns="0" bIns="0" rtlCol="0"/>
          <a:lstStyle/>
          <a:p>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59891"/>
            <a:ext cx="3860800" cy="2932430"/>
            <a:chOff x="0" y="659891"/>
            <a:chExt cx="3860800" cy="2932430"/>
          </a:xfrm>
        </p:grpSpPr>
        <p:sp>
          <p:nvSpPr>
            <p:cNvPr id="3" name="object 3"/>
            <p:cNvSpPr/>
            <p:nvPr/>
          </p:nvSpPr>
          <p:spPr>
            <a:xfrm>
              <a:off x="0" y="659891"/>
              <a:ext cx="3860800" cy="2932430"/>
            </a:xfrm>
            <a:custGeom>
              <a:avLst/>
              <a:gdLst/>
              <a:ahLst/>
              <a:cxnLst/>
              <a:rect l="l" t="t" r="r" b="b"/>
              <a:pathLst>
                <a:path w="3860800" h="2932429">
                  <a:moveTo>
                    <a:pt x="3721481" y="0"/>
                  </a:moveTo>
                  <a:lnTo>
                    <a:pt x="0" y="0"/>
                  </a:lnTo>
                  <a:lnTo>
                    <a:pt x="0" y="2932176"/>
                  </a:lnTo>
                  <a:lnTo>
                    <a:pt x="3721481" y="2932176"/>
                  </a:lnTo>
                  <a:lnTo>
                    <a:pt x="3765373" y="2925103"/>
                  </a:lnTo>
                  <a:lnTo>
                    <a:pt x="3803480" y="2905406"/>
                  </a:lnTo>
                  <a:lnTo>
                    <a:pt x="3833522" y="2875364"/>
                  </a:lnTo>
                  <a:lnTo>
                    <a:pt x="3853220" y="2837257"/>
                  </a:lnTo>
                  <a:lnTo>
                    <a:pt x="3860292" y="2793365"/>
                  </a:lnTo>
                  <a:lnTo>
                    <a:pt x="3860292" y="138811"/>
                  </a:lnTo>
                  <a:lnTo>
                    <a:pt x="3853220" y="94918"/>
                  </a:lnTo>
                  <a:lnTo>
                    <a:pt x="3833522" y="56811"/>
                  </a:lnTo>
                  <a:lnTo>
                    <a:pt x="3803480" y="26769"/>
                  </a:lnTo>
                  <a:lnTo>
                    <a:pt x="3765373" y="7072"/>
                  </a:lnTo>
                  <a:lnTo>
                    <a:pt x="3721481" y="0"/>
                  </a:lnTo>
                  <a:close/>
                </a:path>
              </a:pathLst>
            </a:custGeom>
            <a:solidFill>
              <a:srgbClr val="000000"/>
            </a:solidFill>
          </p:spPr>
          <p:txBody>
            <a:bodyPr wrap="square" lIns="0" tIns="0" rIns="0" bIns="0" rtlCol="0"/>
            <a:lstStyle/>
            <a:p>
              <a:endParaRPr/>
            </a:p>
          </p:txBody>
        </p:sp>
        <p:sp>
          <p:nvSpPr>
            <p:cNvPr id="4" name="object 4"/>
            <p:cNvSpPr/>
            <p:nvPr/>
          </p:nvSpPr>
          <p:spPr>
            <a:xfrm>
              <a:off x="0" y="822959"/>
              <a:ext cx="3694429" cy="2606040"/>
            </a:xfrm>
            <a:custGeom>
              <a:avLst/>
              <a:gdLst/>
              <a:ahLst/>
              <a:cxnLst/>
              <a:rect l="l" t="t" r="r" b="b"/>
              <a:pathLst>
                <a:path w="3694429" h="2606040">
                  <a:moveTo>
                    <a:pt x="3578733" y="0"/>
                  </a:moveTo>
                  <a:lnTo>
                    <a:pt x="0" y="0"/>
                  </a:lnTo>
                  <a:lnTo>
                    <a:pt x="0" y="2606040"/>
                  </a:lnTo>
                  <a:lnTo>
                    <a:pt x="3578733" y="2606040"/>
                  </a:lnTo>
                  <a:lnTo>
                    <a:pt x="3623667" y="2596967"/>
                  </a:lnTo>
                  <a:lnTo>
                    <a:pt x="3660362" y="2572226"/>
                  </a:lnTo>
                  <a:lnTo>
                    <a:pt x="3685103" y="2535531"/>
                  </a:lnTo>
                  <a:lnTo>
                    <a:pt x="3694176" y="2490597"/>
                  </a:lnTo>
                  <a:lnTo>
                    <a:pt x="3694176" y="115442"/>
                  </a:lnTo>
                  <a:lnTo>
                    <a:pt x="3685103" y="70508"/>
                  </a:lnTo>
                  <a:lnTo>
                    <a:pt x="3660362" y="33813"/>
                  </a:lnTo>
                  <a:lnTo>
                    <a:pt x="3623667" y="9072"/>
                  </a:lnTo>
                  <a:lnTo>
                    <a:pt x="3578733"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237744" y="1373123"/>
              <a:ext cx="3051048" cy="1536191"/>
            </a:xfrm>
            <a:prstGeom prst="rect">
              <a:avLst/>
            </a:prstGeom>
          </p:spPr>
        </p:pic>
      </p:grpSp>
      <p:grpSp>
        <p:nvGrpSpPr>
          <p:cNvPr id="6" name="object 6"/>
          <p:cNvGrpSpPr/>
          <p:nvPr/>
        </p:nvGrpSpPr>
        <p:grpSpPr>
          <a:xfrm>
            <a:off x="4157471" y="0"/>
            <a:ext cx="4333240" cy="3130550"/>
            <a:chOff x="4157471" y="0"/>
            <a:chExt cx="4333240" cy="3130550"/>
          </a:xfrm>
        </p:grpSpPr>
        <p:sp>
          <p:nvSpPr>
            <p:cNvPr id="7" name="object 7"/>
            <p:cNvSpPr/>
            <p:nvPr/>
          </p:nvSpPr>
          <p:spPr>
            <a:xfrm>
              <a:off x="4157471" y="0"/>
              <a:ext cx="4333240" cy="3130550"/>
            </a:xfrm>
            <a:custGeom>
              <a:avLst/>
              <a:gdLst/>
              <a:ahLst/>
              <a:cxnLst/>
              <a:rect l="l" t="t" r="r" b="b"/>
              <a:pathLst>
                <a:path w="4333240" h="3130550">
                  <a:moveTo>
                    <a:pt x="4332732" y="0"/>
                  </a:moveTo>
                  <a:lnTo>
                    <a:pt x="0" y="0"/>
                  </a:lnTo>
                  <a:lnTo>
                    <a:pt x="0" y="3029839"/>
                  </a:lnTo>
                  <a:lnTo>
                    <a:pt x="7891" y="3068949"/>
                  </a:lnTo>
                  <a:lnTo>
                    <a:pt x="29416" y="3100879"/>
                  </a:lnTo>
                  <a:lnTo>
                    <a:pt x="61346" y="3122404"/>
                  </a:lnTo>
                  <a:lnTo>
                    <a:pt x="100456" y="3130296"/>
                  </a:lnTo>
                  <a:lnTo>
                    <a:pt x="4232275" y="3130296"/>
                  </a:lnTo>
                  <a:lnTo>
                    <a:pt x="4271385" y="3122404"/>
                  </a:lnTo>
                  <a:lnTo>
                    <a:pt x="4303315" y="3100879"/>
                  </a:lnTo>
                  <a:lnTo>
                    <a:pt x="4324840" y="3068949"/>
                  </a:lnTo>
                  <a:lnTo>
                    <a:pt x="4332732" y="3029839"/>
                  </a:lnTo>
                  <a:lnTo>
                    <a:pt x="4332732" y="0"/>
                  </a:lnTo>
                  <a:close/>
                </a:path>
              </a:pathLst>
            </a:custGeom>
            <a:solidFill>
              <a:srgbClr val="000000"/>
            </a:solidFill>
          </p:spPr>
          <p:txBody>
            <a:bodyPr wrap="square" lIns="0" tIns="0" rIns="0" bIns="0" rtlCol="0"/>
            <a:lstStyle/>
            <a:p>
              <a:endParaRPr/>
            </a:p>
          </p:txBody>
        </p:sp>
        <p:sp>
          <p:nvSpPr>
            <p:cNvPr id="8" name="object 8"/>
            <p:cNvSpPr/>
            <p:nvPr/>
          </p:nvSpPr>
          <p:spPr>
            <a:xfrm>
              <a:off x="4320539" y="0"/>
              <a:ext cx="4005579" cy="2962910"/>
            </a:xfrm>
            <a:custGeom>
              <a:avLst/>
              <a:gdLst/>
              <a:ahLst/>
              <a:cxnLst/>
              <a:rect l="l" t="t" r="r" b="b"/>
              <a:pathLst>
                <a:path w="4005579" h="2962910">
                  <a:moveTo>
                    <a:pt x="4005071" y="0"/>
                  </a:moveTo>
                  <a:lnTo>
                    <a:pt x="0" y="0"/>
                  </a:lnTo>
                  <a:lnTo>
                    <a:pt x="0" y="2867533"/>
                  </a:lnTo>
                  <a:lnTo>
                    <a:pt x="7469" y="2904577"/>
                  </a:lnTo>
                  <a:lnTo>
                    <a:pt x="27844" y="2934811"/>
                  </a:lnTo>
                  <a:lnTo>
                    <a:pt x="58078" y="2955186"/>
                  </a:lnTo>
                  <a:lnTo>
                    <a:pt x="95123" y="2962655"/>
                  </a:lnTo>
                  <a:lnTo>
                    <a:pt x="3909949" y="2962655"/>
                  </a:lnTo>
                  <a:lnTo>
                    <a:pt x="3946993" y="2955186"/>
                  </a:lnTo>
                  <a:lnTo>
                    <a:pt x="3977227" y="2934811"/>
                  </a:lnTo>
                  <a:lnTo>
                    <a:pt x="3997602" y="2904577"/>
                  </a:lnTo>
                  <a:lnTo>
                    <a:pt x="4005071" y="2867533"/>
                  </a:lnTo>
                  <a:lnTo>
                    <a:pt x="4005071" y="0"/>
                  </a:lnTo>
                  <a:close/>
                </a:path>
              </a:pathLst>
            </a:custGeom>
            <a:solidFill>
              <a:srgbClr val="FFFFFF"/>
            </a:solidFill>
          </p:spPr>
          <p:txBody>
            <a:bodyPr wrap="square" lIns="0" tIns="0" rIns="0" bIns="0" rtlCol="0"/>
            <a:lstStyle/>
            <a:p>
              <a:endParaRPr/>
            </a:p>
          </p:txBody>
        </p:sp>
        <p:pic>
          <p:nvPicPr>
            <p:cNvPr id="9" name="object 9"/>
            <p:cNvPicPr/>
            <p:nvPr/>
          </p:nvPicPr>
          <p:blipFill>
            <a:blip r:embed="rId3" cstate="print"/>
            <a:stretch>
              <a:fillRect/>
            </a:stretch>
          </p:blipFill>
          <p:spPr>
            <a:xfrm>
              <a:off x="4687823" y="516636"/>
              <a:ext cx="3244596" cy="1927860"/>
            </a:xfrm>
            <a:prstGeom prst="rect">
              <a:avLst/>
            </a:prstGeom>
          </p:spPr>
        </p:pic>
      </p:grpSp>
      <p:grpSp>
        <p:nvGrpSpPr>
          <p:cNvPr id="10" name="object 10"/>
          <p:cNvGrpSpPr/>
          <p:nvPr/>
        </p:nvGrpSpPr>
        <p:grpSpPr>
          <a:xfrm>
            <a:off x="4157471" y="3506723"/>
            <a:ext cx="4333240" cy="3351529"/>
            <a:chOff x="4157471" y="3506723"/>
            <a:chExt cx="4333240" cy="3351529"/>
          </a:xfrm>
        </p:grpSpPr>
        <p:sp>
          <p:nvSpPr>
            <p:cNvPr id="11" name="object 11"/>
            <p:cNvSpPr/>
            <p:nvPr/>
          </p:nvSpPr>
          <p:spPr>
            <a:xfrm>
              <a:off x="4157471" y="3506723"/>
              <a:ext cx="4333240" cy="3351529"/>
            </a:xfrm>
            <a:custGeom>
              <a:avLst/>
              <a:gdLst/>
              <a:ahLst/>
              <a:cxnLst/>
              <a:rect l="l" t="t" r="r" b="b"/>
              <a:pathLst>
                <a:path w="4333240" h="3351529">
                  <a:moveTo>
                    <a:pt x="4225162" y="0"/>
                  </a:moveTo>
                  <a:lnTo>
                    <a:pt x="107568" y="0"/>
                  </a:lnTo>
                  <a:lnTo>
                    <a:pt x="65686" y="8449"/>
                  </a:lnTo>
                  <a:lnTo>
                    <a:pt x="31495" y="31496"/>
                  </a:lnTo>
                  <a:lnTo>
                    <a:pt x="8449" y="65686"/>
                  </a:lnTo>
                  <a:lnTo>
                    <a:pt x="0" y="107568"/>
                  </a:lnTo>
                  <a:lnTo>
                    <a:pt x="0" y="3351275"/>
                  </a:lnTo>
                  <a:lnTo>
                    <a:pt x="4332732" y="3351275"/>
                  </a:lnTo>
                  <a:lnTo>
                    <a:pt x="4332732" y="107568"/>
                  </a:lnTo>
                  <a:lnTo>
                    <a:pt x="4324282" y="65686"/>
                  </a:lnTo>
                  <a:lnTo>
                    <a:pt x="4301235" y="31496"/>
                  </a:lnTo>
                  <a:lnTo>
                    <a:pt x="4267045" y="8449"/>
                  </a:lnTo>
                  <a:lnTo>
                    <a:pt x="4225162" y="0"/>
                  </a:lnTo>
                  <a:close/>
                </a:path>
              </a:pathLst>
            </a:custGeom>
            <a:solidFill>
              <a:srgbClr val="000000"/>
            </a:solidFill>
          </p:spPr>
          <p:txBody>
            <a:bodyPr wrap="square" lIns="0" tIns="0" rIns="0" bIns="0" rtlCol="0"/>
            <a:lstStyle/>
            <a:p>
              <a:endParaRPr/>
            </a:p>
          </p:txBody>
        </p:sp>
        <p:sp>
          <p:nvSpPr>
            <p:cNvPr id="12" name="object 12"/>
            <p:cNvSpPr/>
            <p:nvPr/>
          </p:nvSpPr>
          <p:spPr>
            <a:xfrm>
              <a:off x="4320539" y="3674363"/>
              <a:ext cx="4005579" cy="3183890"/>
            </a:xfrm>
            <a:custGeom>
              <a:avLst/>
              <a:gdLst/>
              <a:ahLst/>
              <a:cxnLst/>
              <a:rect l="l" t="t" r="r" b="b"/>
              <a:pathLst>
                <a:path w="4005579" h="3183890">
                  <a:moveTo>
                    <a:pt x="3909949" y="0"/>
                  </a:moveTo>
                  <a:lnTo>
                    <a:pt x="95123" y="0"/>
                  </a:lnTo>
                  <a:lnTo>
                    <a:pt x="58078" y="8026"/>
                  </a:lnTo>
                  <a:lnTo>
                    <a:pt x="27844" y="29924"/>
                  </a:lnTo>
                  <a:lnTo>
                    <a:pt x="7469" y="62418"/>
                  </a:lnTo>
                  <a:lnTo>
                    <a:pt x="0" y="102235"/>
                  </a:lnTo>
                  <a:lnTo>
                    <a:pt x="0" y="3183635"/>
                  </a:lnTo>
                  <a:lnTo>
                    <a:pt x="4005071" y="3183635"/>
                  </a:lnTo>
                  <a:lnTo>
                    <a:pt x="4005071" y="102235"/>
                  </a:lnTo>
                  <a:lnTo>
                    <a:pt x="3997602" y="62418"/>
                  </a:lnTo>
                  <a:lnTo>
                    <a:pt x="3977227" y="29924"/>
                  </a:lnTo>
                  <a:lnTo>
                    <a:pt x="3946993" y="8026"/>
                  </a:lnTo>
                  <a:lnTo>
                    <a:pt x="3909949" y="0"/>
                  </a:lnTo>
                  <a:close/>
                </a:path>
              </a:pathLst>
            </a:custGeom>
            <a:solidFill>
              <a:srgbClr val="FFFFFF"/>
            </a:solidFill>
          </p:spPr>
          <p:txBody>
            <a:bodyPr wrap="square" lIns="0" tIns="0" rIns="0" bIns="0" rtlCol="0"/>
            <a:lstStyle/>
            <a:p>
              <a:endParaRPr/>
            </a:p>
          </p:txBody>
        </p:sp>
        <p:pic>
          <p:nvPicPr>
            <p:cNvPr id="13" name="object 13"/>
            <p:cNvPicPr/>
            <p:nvPr/>
          </p:nvPicPr>
          <p:blipFill>
            <a:blip r:embed="rId4" cstate="print"/>
            <a:stretch>
              <a:fillRect/>
            </a:stretch>
          </p:blipFill>
          <p:spPr>
            <a:xfrm>
              <a:off x="4687823" y="4258055"/>
              <a:ext cx="3142487" cy="1958339"/>
            </a:xfrm>
            <a:prstGeom prst="rect">
              <a:avLst/>
            </a:prstGeom>
          </p:spPr>
        </p:pic>
      </p:grpSp>
      <p:grpSp>
        <p:nvGrpSpPr>
          <p:cNvPr id="14" name="object 14"/>
          <p:cNvGrpSpPr/>
          <p:nvPr/>
        </p:nvGrpSpPr>
        <p:grpSpPr>
          <a:xfrm>
            <a:off x="8778240" y="659891"/>
            <a:ext cx="3413760" cy="5055235"/>
            <a:chOff x="8778240" y="659891"/>
            <a:chExt cx="3413760" cy="5055235"/>
          </a:xfrm>
        </p:grpSpPr>
        <p:sp>
          <p:nvSpPr>
            <p:cNvPr id="15" name="object 15"/>
            <p:cNvSpPr/>
            <p:nvPr/>
          </p:nvSpPr>
          <p:spPr>
            <a:xfrm>
              <a:off x="8778240" y="659891"/>
              <a:ext cx="3413760" cy="5055235"/>
            </a:xfrm>
            <a:custGeom>
              <a:avLst/>
              <a:gdLst/>
              <a:ahLst/>
              <a:cxnLst/>
              <a:rect l="l" t="t" r="r" b="b"/>
              <a:pathLst>
                <a:path w="3413759" h="5055235">
                  <a:moveTo>
                    <a:pt x="3413759" y="0"/>
                  </a:moveTo>
                  <a:lnTo>
                    <a:pt x="129793" y="0"/>
                  </a:lnTo>
                  <a:lnTo>
                    <a:pt x="79295" y="10207"/>
                  </a:lnTo>
                  <a:lnTo>
                    <a:pt x="38036" y="38036"/>
                  </a:lnTo>
                  <a:lnTo>
                    <a:pt x="10207" y="79295"/>
                  </a:lnTo>
                  <a:lnTo>
                    <a:pt x="0" y="129794"/>
                  </a:lnTo>
                  <a:lnTo>
                    <a:pt x="0" y="4925314"/>
                  </a:lnTo>
                  <a:lnTo>
                    <a:pt x="10207" y="4975828"/>
                  </a:lnTo>
                  <a:lnTo>
                    <a:pt x="38036" y="5017085"/>
                  </a:lnTo>
                  <a:lnTo>
                    <a:pt x="79295" y="5044905"/>
                  </a:lnTo>
                  <a:lnTo>
                    <a:pt x="129793" y="5055108"/>
                  </a:lnTo>
                  <a:lnTo>
                    <a:pt x="3413759" y="5055108"/>
                  </a:lnTo>
                  <a:lnTo>
                    <a:pt x="3413759" y="0"/>
                  </a:lnTo>
                  <a:close/>
                </a:path>
              </a:pathLst>
            </a:custGeom>
            <a:solidFill>
              <a:srgbClr val="000000"/>
            </a:solidFill>
          </p:spPr>
          <p:txBody>
            <a:bodyPr wrap="square" lIns="0" tIns="0" rIns="0" bIns="0" rtlCol="0"/>
            <a:lstStyle/>
            <a:p>
              <a:endParaRPr/>
            </a:p>
          </p:txBody>
        </p:sp>
        <p:sp>
          <p:nvSpPr>
            <p:cNvPr id="16" name="object 16"/>
            <p:cNvSpPr/>
            <p:nvPr/>
          </p:nvSpPr>
          <p:spPr>
            <a:xfrm>
              <a:off x="8945880" y="824483"/>
              <a:ext cx="3246120" cy="4727575"/>
            </a:xfrm>
            <a:custGeom>
              <a:avLst/>
              <a:gdLst/>
              <a:ahLst/>
              <a:cxnLst/>
              <a:rect l="l" t="t" r="r" b="b"/>
              <a:pathLst>
                <a:path w="3246120" h="4727575">
                  <a:moveTo>
                    <a:pt x="3246120" y="0"/>
                  </a:moveTo>
                  <a:lnTo>
                    <a:pt x="75692" y="0"/>
                  </a:lnTo>
                  <a:lnTo>
                    <a:pt x="46237" y="5951"/>
                  </a:lnTo>
                  <a:lnTo>
                    <a:pt x="22177" y="22177"/>
                  </a:lnTo>
                  <a:lnTo>
                    <a:pt x="5951" y="46237"/>
                  </a:lnTo>
                  <a:lnTo>
                    <a:pt x="0" y="75691"/>
                  </a:lnTo>
                  <a:lnTo>
                    <a:pt x="0" y="4651756"/>
                  </a:lnTo>
                  <a:lnTo>
                    <a:pt x="5951" y="4681210"/>
                  </a:lnTo>
                  <a:lnTo>
                    <a:pt x="22177" y="4705270"/>
                  </a:lnTo>
                  <a:lnTo>
                    <a:pt x="46237" y="4721496"/>
                  </a:lnTo>
                  <a:lnTo>
                    <a:pt x="75692" y="4727448"/>
                  </a:lnTo>
                  <a:lnTo>
                    <a:pt x="3246120" y="4727448"/>
                  </a:lnTo>
                  <a:lnTo>
                    <a:pt x="3246120" y="0"/>
                  </a:lnTo>
                  <a:close/>
                </a:path>
              </a:pathLst>
            </a:custGeom>
            <a:solidFill>
              <a:srgbClr val="FFFFFF"/>
            </a:solidFill>
          </p:spPr>
          <p:txBody>
            <a:bodyPr wrap="square" lIns="0" tIns="0" rIns="0" bIns="0" rtlCol="0"/>
            <a:lstStyle/>
            <a:p>
              <a:endParaRPr/>
            </a:p>
          </p:txBody>
        </p:sp>
        <p:pic>
          <p:nvPicPr>
            <p:cNvPr id="17" name="object 17"/>
            <p:cNvPicPr/>
            <p:nvPr/>
          </p:nvPicPr>
          <p:blipFill>
            <a:blip r:embed="rId5" cstate="print"/>
            <a:stretch>
              <a:fillRect/>
            </a:stretch>
          </p:blipFill>
          <p:spPr>
            <a:xfrm>
              <a:off x="9372600" y="2243327"/>
              <a:ext cx="2363724" cy="1985772"/>
            </a:xfrm>
            <a:prstGeom prst="rect">
              <a:avLst/>
            </a:prstGeom>
          </p:spPr>
        </p:pic>
      </p:grpSp>
      <p:pic>
        <p:nvPicPr>
          <p:cNvPr id="18" name="object 18"/>
          <p:cNvPicPr/>
          <p:nvPr/>
        </p:nvPicPr>
        <p:blipFill>
          <a:blip r:embed="rId6" cstate="print"/>
          <a:stretch>
            <a:fillRect/>
          </a:stretch>
        </p:blipFill>
        <p:spPr>
          <a:xfrm>
            <a:off x="2452116" y="3566159"/>
            <a:ext cx="1697735" cy="1700783"/>
          </a:xfrm>
          <a:prstGeom prst="rect">
            <a:avLst/>
          </a:prstGeom>
        </p:spPr>
      </p:pic>
      <p:sp>
        <p:nvSpPr>
          <p:cNvPr id="19" name="object 19"/>
          <p:cNvSpPr txBox="1"/>
          <p:nvPr/>
        </p:nvSpPr>
        <p:spPr>
          <a:xfrm>
            <a:off x="156768" y="3588892"/>
            <a:ext cx="3632835" cy="2978785"/>
          </a:xfrm>
          <a:prstGeom prst="rect">
            <a:avLst/>
          </a:prstGeom>
        </p:spPr>
        <p:txBody>
          <a:bodyPr vert="horz" wrap="square" lIns="0" tIns="88900" rIns="0" bIns="0" rtlCol="0">
            <a:spAutoFit/>
          </a:bodyPr>
          <a:lstStyle/>
          <a:p>
            <a:pPr marL="12700">
              <a:lnSpc>
                <a:spcPct val="100000"/>
              </a:lnSpc>
              <a:spcBef>
                <a:spcPts val="700"/>
              </a:spcBef>
            </a:pPr>
            <a:r>
              <a:rPr sz="2400" b="1" spc="-10">
                <a:latin typeface="Calibri"/>
                <a:cs typeface="Calibri"/>
              </a:rPr>
              <a:t>Hungary</a:t>
            </a:r>
            <a:endParaRPr sz="2400">
              <a:latin typeface="Calibri"/>
              <a:cs typeface="Calibri"/>
            </a:endParaRPr>
          </a:p>
          <a:p>
            <a:pPr marL="12700">
              <a:lnSpc>
                <a:spcPct val="100000"/>
              </a:lnSpc>
              <a:spcBef>
                <a:spcPts val="600"/>
              </a:spcBef>
            </a:pPr>
            <a:r>
              <a:rPr sz="2400" spc="-20">
                <a:latin typeface="Calibri"/>
                <a:cs typeface="Calibri"/>
              </a:rPr>
              <a:t>Tünde</a:t>
            </a:r>
            <a:r>
              <a:rPr sz="2400" spc="-105">
                <a:latin typeface="Calibri"/>
                <a:cs typeface="Calibri"/>
              </a:rPr>
              <a:t> </a:t>
            </a:r>
            <a:r>
              <a:rPr sz="2400" spc="-10">
                <a:latin typeface="Calibri"/>
                <a:cs typeface="Calibri"/>
              </a:rPr>
              <a:t>KATONA</a:t>
            </a:r>
            <a:endParaRPr sz="2400">
              <a:latin typeface="Calibri"/>
              <a:cs typeface="Calibri"/>
            </a:endParaRPr>
          </a:p>
          <a:p>
            <a:pPr marL="18415" marR="1475105">
              <a:lnSpc>
                <a:spcPct val="100000"/>
              </a:lnSpc>
              <a:spcBef>
                <a:spcPts val="1475"/>
              </a:spcBef>
            </a:pPr>
            <a:r>
              <a:rPr sz="1200" err="1">
                <a:latin typeface="Calibri"/>
                <a:cs typeface="Calibri"/>
              </a:rPr>
              <a:t>Ms</a:t>
            </a:r>
            <a:r>
              <a:rPr sz="1200" spc="-15">
                <a:latin typeface="Calibri"/>
                <a:cs typeface="Calibri"/>
              </a:rPr>
              <a:t> </a:t>
            </a:r>
            <a:r>
              <a:rPr sz="1200" spc="-20">
                <a:latin typeface="Calibri"/>
                <a:cs typeface="Calibri"/>
              </a:rPr>
              <a:t>Tünde</a:t>
            </a:r>
            <a:r>
              <a:rPr sz="1200" spc="-45">
                <a:latin typeface="Calibri"/>
                <a:cs typeface="Calibri"/>
              </a:rPr>
              <a:t> </a:t>
            </a:r>
            <a:r>
              <a:rPr sz="1200" spc="-20">
                <a:latin typeface="Calibri"/>
                <a:cs typeface="Calibri"/>
              </a:rPr>
              <a:t>KATONA</a:t>
            </a:r>
            <a:r>
              <a:rPr sz="1200">
                <a:latin typeface="Calibri"/>
                <a:cs typeface="Calibri"/>
              </a:rPr>
              <a:t> is</a:t>
            </a:r>
            <a:r>
              <a:rPr sz="1200" spc="-15">
                <a:latin typeface="Calibri"/>
                <a:cs typeface="Calibri"/>
              </a:rPr>
              <a:t> </a:t>
            </a:r>
            <a:r>
              <a:rPr sz="1200" spc="-10">
                <a:latin typeface="Calibri"/>
                <a:cs typeface="Calibri"/>
              </a:rPr>
              <a:t>Hungary's </a:t>
            </a:r>
            <a:r>
              <a:rPr sz="1200">
                <a:latin typeface="Calibri"/>
                <a:cs typeface="Calibri"/>
              </a:rPr>
              <a:t>official</a:t>
            </a:r>
            <a:r>
              <a:rPr sz="1200" spc="-30">
                <a:latin typeface="Calibri"/>
                <a:cs typeface="Calibri"/>
              </a:rPr>
              <a:t> </a:t>
            </a:r>
            <a:r>
              <a:rPr sz="1200" spc="-10">
                <a:latin typeface="Calibri"/>
                <a:cs typeface="Calibri"/>
              </a:rPr>
              <a:t>delegate</a:t>
            </a:r>
            <a:r>
              <a:rPr sz="1200" spc="-35">
                <a:latin typeface="Calibri"/>
                <a:cs typeface="Calibri"/>
              </a:rPr>
              <a:t> </a:t>
            </a:r>
            <a:r>
              <a:rPr sz="1200">
                <a:latin typeface="Calibri"/>
                <a:cs typeface="Calibri"/>
              </a:rPr>
              <a:t>at</a:t>
            </a:r>
            <a:r>
              <a:rPr sz="1200" spc="-25">
                <a:latin typeface="Calibri"/>
                <a:cs typeface="Calibri"/>
              </a:rPr>
              <a:t> </a:t>
            </a:r>
            <a:r>
              <a:rPr sz="1200">
                <a:latin typeface="Calibri"/>
                <a:cs typeface="Calibri"/>
              </a:rPr>
              <a:t>TRANSSC</a:t>
            </a:r>
            <a:r>
              <a:rPr sz="1200" spc="-15">
                <a:latin typeface="Calibri"/>
                <a:cs typeface="Calibri"/>
              </a:rPr>
              <a:t> </a:t>
            </a:r>
            <a:r>
              <a:rPr sz="1200">
                <a:latin typeface="Calibri"/>
                <a:cs typeface="Calibri"/>
              </a:rPr>
              <a:t>in</a:t>
            </a:r>
            <a:r>
              <a:rPr sz="1200" spc="-25">
                <a:latin typeface="Calibri"/>
                <a:cs typeface="Calibri"/>
              </a:rPr>
              <a:t> the </a:t>
            </a:r>
            <a:r>
              <a:rPr sz="1200">
                <a:latin typeface="Calibri"/>
                <a:cs typeface="Calibri"/>
              </a:rPr>
              <a:t>last</a:t>
            </a:r>
            <a:r>
              <a:rPr sz="1200" spc="-25">
                <a:latin typeface="Calibri"/>
                <a:cs typeface="Calibri"/>
              </a:rPr>
              <a:t> </a:t>
            </a:r>
            <a:r>
              <a:rPr sz="1200">
                <a:latin typeface="Calibri"/>
                <a:cs typeface="Calibri"/>
              </a:rPr>
              <a:t>three</a:t>
            </a:r>
            <a:r>
              <a:rPr sz="1200" spc="-55">
                <a:latin typeface="Calibri"/>
                <a:cs typeface="Calibri"/>
              </a:rPr>
              <a:t> </a:t>
            </a:r>
            <a:r>
              <a:rPr sz="1200">
                <a:latin typeface="Calibri"/>
                <a:cs typeface="Calibri"/>
              </a:rPr>
              <a:t>years</a:t>
            </a:r>
            <a:r>
              <a:rPr sz="1200" spc="-25">
                <a:latin typeface="Calibri"/>
                <a:cs typeface="Calibri"/>
              </a:rPr>
              <a:t> </a:t>
            </a:r>
            <a:r>
              <a:rPr sz="1200">
                <a:latin typeface="Calibri"/>
                <a:cs typeface="Calibri"/>
              </a:rPr>
              <a:t>and</a:t>
            </a:r>
            <a:r>
              <a:rPr sz="1200" spc="-40">
                <a:latin typeface="Calibri"/>
                <a:cs typeface="Calibri"/>
              </a:rPr>
              <a:t> </a:t>
            </a:r>
            <a:r>
              <a:rPr sz="1200">
                <a:latin typeface="Calibri"/>
                <a:cs typeface="Calibri"/>
              </a:rPr>
              <a:t>its</a:t>
            </a:r>
            <a:r>
              <a:rPr sz="1200" spc="-35">
                <a:latin typeface="Calibri"/>
                <a:cs typeface="Calibri"/>
              </a:rPr>
              <a:t> </a:t>
            </a:r>
            <a:r>
              <a:rPr sz="1200" spc="-10">
                <a:latin typeface="Calibri"/>
                <a:cs typeface="Calibri"/>
              </a:rPr>
              <a:t>observer </a:t>
            </a:r>
            <a:r>
              <a:rPr sz="1200">
                <a:latin typeface="Calibri"/>
                <a:cs typeface="Calibri"/>
              </a:rPr>
              <a:t>since</a:t>
            </a:r>
            <a:r>
              <a:rPr sz="1200" spc="-20">
                <a:latin typeface="Calibri"/>
                <a:cs typeface="Calibri"/>
              </a:rPr>
              <a:t> </a:t>
            </a:r>
            <a:r>
              <a:rPr sz="1200" spc="-10">
                <a:latin typeface="Calibri"/>
                <a:cs typeface="Calibri"/>
              </a:rPr>
              <a:t>2011.</a:t>
            </a:r>
            <a:endParaRPr sz="1200">
              <a:latin typeface="Calibri"/>
              <a:cs typeface="Calibri"/>
            </a:endParaRPr>
          </a:p>
          <a:p>
            <a:pPr marL="12700" marR="18415">
              <a:lnSpc>
                <a:spcPct val="100000"/>
              </a:lnSpc>
              <a:spcBef>
                <a:spcPts val="415"/>
              </a:spcBef>
            </a:pPr>
            <a:r>
              <a:rPr sz="1200">
                <a:latin typeface="Calibri"/>
                <a:cs typeface="Calibri"/>
              </a:rPr>
              <a:t>She</a:t>
            </a:r>
            <a:r>
              <a:rPr sz="1200" spc="-25">
                <a:latin typeface="Calibri"/>
                <a:cs typeface="Calibri"/>
              </a:rPr>
              <a:t> </a:t>
            </a:r>
            <a:r>
              <a:rPr sz="1200">
                <a:latin typeface="Calibri"/>
                <a:cs typeface="Calibri"/>
              </a:rPr>
              <a:t>is</a:t>
            </a:r>
            <a:r>
              <a:rPr sz="1200" spc="-20">
                <a:latin typeface="Calibri"/>
                <a:cs typeface="Calibri"/>
              </a:rPr>
              <a:t> </a:t>
            </a:r>
            <a:r>
              <a:rPr sz="1200">
                <a:latin typeface="Calibri"/>
                <a:cs typeface="Calibri"/>
              </a:rPr>
              <a:t>a</a:t>
            </a:r>
            <a:r>
              <a:rPr sz="1200" spc="-20">
                <a:latin typeface="Calibri"/>
                <a:cs typeface="Calibri"/>
              </a:rPr>
              <a:t> </a:t>
            </a:r>
            <a:r>
              <a:rPr sz="1200" spc="-10">
                <a:latin typeface="Calibri"/>
                <a:cs typeface="Calibri"/>
              </a:rPr>
              <a:t>regulator</a:t>
            </a:r>
            <a:r>
              <a:rPr sz="1200" spc="-45">
                <a:latin typeface="Calibri"/>
                <a:cs typeface="Calibri"/>
              </a:rPr>
              <a:t> </a:t>
            </a:r>
            <a:r>
              <a:rPr sz="1200">
                <a:latin typeface="Calibri"/>
                <a:cs typeface="Calibri"/>
              </a:rPr>
              <a:t>working</a:t>
            </a:r>
            <a:r>
              <a:rPr sz="1200" spc="-20">
                <a:latin typeface="Calibri"/>
                <a:cs typeface="Calibri"/>
              </a:rPr>
              <a:t> </a:t>
            </a:r>
            <a:r>
              <a:rPr sz="1200">
                <a:latin typeface="Calibri"/>
                <a:cs typeface="Calibri"/>
              </a:rPr>
              <a:t>at</a:t>
            </a:r>
            <a:r>
              <a:rPr sz="1200" spc="-25">
                <a:latin typeface="Calibri"/>
                <a:cs typeface="Calibri"/>
              </a:rPr>
              <a:t> </a:t>
            </a:r>
            <a:r>
              <a:rPr sz="1200">
                <a:latin typeface="Calibri"/>
                <a:cs typeface="Calibri"/>
              </a:rPr>
              <a:t>the</a:t>
            </a:r>
            <a:r>
              <a:rPr sz="1200" spc="-35">
                <a:latin typeface="Calibri"/>
                <a:cs typeface="Calibri"/>
              </a:rPr>
              <a:t> </a:t>
            </a:r>
            <a:r>
              <a:rPr sz="1200">
                <a:latin typeface="Calibri"/>
                <a:cs typeface="Calibri"/>
              </a:rPr>
              <a:t>Hungarian</a:t>
            </a:r>
            <a:r>
              <a:rPr sz="1200" spc="-45">
                <a:latin typeface="Calibri"/>
                <a:cs typeface="Calibri"/>
              </a:rPr>
              <a:t> </a:t>
            </a:r>
            <a:r>
              <a:rPr sz="1200">
                <a:latin typeface="Calibri"/>
                <a:cs typeface="Calibri"/>
              </a:rPr>
              <a:t>Atomic</a:t>
            </a:r>
            <a:r>
              <a:rPr sz="1200" spc="-10">
                <a:latin typeface="Calibri"/>
                <a:cs typeface="Calibri"/>
              </a:rPr>
              <a:t> Energy </a:t>
            </a:r>
            <a:r>
              <a:rPr sz="1200">
                <a:latin typeface="Calibri"/>
                <a:cs typeface="Calibri"/>
              </a:rPr>
              <a:t>Authority</a:t>
            </a:r>
            <a:r>
              <a:rPr sz="1200" spc="-50">
                <a:latin typeface="Calibri"/>
                <a:cs typeface="Calibri"/>
              </a:rPr>
              <a:t> </a:t>
            </a:r>
            <a:r>
              <a:rPr sz="1200">
                <a:latin typeface="Calibri"/>
                <a:cs typeface="Calibri"/>
              </a:rPr>
              <a:t>as</a:t>
            </a:r>
            <a:r>
              <a:rPr sz="1200" spc="15">
                <a:latin typeface="Calibri"/>
                <a:cs typeface="Calibri"/>
              </a:rPr>
              <a:t> </a:t>
            </a:r>
            <a:r>
              <a:rPr sz="1200">
                <a:latin typeface="Calibri"/>
                <a:cs typeface="Calibri"/>
              </a:rPr>
              <a:t>a </a:t>
            </a:r>
            <a:r>
              <a:rPr sz="1200" spc="-10">
                <a:latin typeface="Calibri"/>
                <a:cs typeface="Calibri"/>
              </a:rPr>
              <a:t>professional</a:t>
            </a:r>
            <a:r>
              <a:rPr sz="1200" spc="-25">
                <a:latin typeface="Calibri"/>
                <a:cs typeface="Calibri"/>
              </a:rPr>
              <a:t> </a:t>
            </a:r>
            <a:r>
              <a:rPr sz="1200">
                <a:latin typeface="Calibri"/>
                <a:cs typeface="Calibri"/>
              </a:rPr>
              <a:t>advisor</a:t>
            </a:r>
            <a:r>
              <a:rPr sz="1200" spc="-5">
                <a:latin typeface="Calibri"/>
                <a:cs typeface="Calibri"/>
              </a:rPr>
              <a:t> </a:t>
            </a:r>
            <a:r>
              <a:rPr sz="1200" spc="-10">
                <a:latin typeface="Calibri"/>
                <a:cs typeface="Calibri"/>
              </a:rPr>
              <a:t>responsible</a:t>
            </a:r>
            <a:r>
              <a:rPr sz="1200" spc="-30">
                <a:latin typeface="Calibri"/>
                <a:cs typeface="Calibri"/>
              </a:rPr>
              <a:t> </a:t>
            </a:r>
            <a:r>
              <a:rPr sz="1200">
                <a:latin typeface="Calibri"/>
                <a:cs typeface="Calibri"/>
              </a:rPr>
              <a:t>for</a:t>
            </a:r>
            <a:r>
              <a:rPr sz="1200" spc="-5">
                <a:latin typeface="Calibri"/>
                <a:cs typeface="Calibri"/>
              </a:rPr>
              <a:t> </a:t>
            </a:r>
            <a:r>
              <a:rPr sz="1200" spc="-25">
                <a:latin typeface="Calibri"/>
                <a:cs typeface="Calibri"/>
              </a:rPr>
              <a:t>RAM </a:t>
            </a:r>
            <a:r>
              <a:rPr sz="1200" spc="-10">
                <a:latin typeface="Calibri"/>
                <a:cs typeface="Calibri"/>
              </a:rPr>
              <a:t>transport</a:t>
            </a:r>
            <a:r>
              <a:rPr sz="1200" spc="-40">
                <a:latin typeface="Calibri"/>
                <a:cs typeface="Calibri"/>
              </a:rPr>
              <a:t> </a:t>
            </a:r>
            <a:r>
              <a:rPr sz="1200">
                <a:latin typeface="Calibri"/>
                <a:cs typeface="Calibri"/>
              </a:rPr>
              <a:t>safety</a:t>
            </a:r>
            <a:r>
              <a:rPr sz="1200" spc="-15">
                <a:latin typeface="Calibri"/>
                <a:cs typeface="Calibri"/>
              </a:rPr>
              <a:t> </a:t>
            </a:r>
            <a:r>
              <a:rPr sz="1200">
                <a:latin typeface="Calibri"/>
                <a:cs typeface="Calibri"/>
              </a:rPr>
              <a:t>and</a:t>
            </a:r>
            <a:r>
              <a:rPr sz="1200" spc="-15">
                <a:latin typeface="Calibri"/>
                <a:cs typeface="Calibri"/>
              </a:rPr>
              <a:t> </a:t>
            </a:r>
            <a:r>
              <a:rPr sz="1200" spc="-10">
                <a:latin typeface="Calibri"/>
                <a:cs typeface="Calibri"/>
              </a:rPr>
              <a:t>security.</a:t>
            </a:r>
            <a:endParaRPr sz="1200">
              <a:latin typeface="Calibri"/>
              <a:cs typeface="Calibri"/>
            </a:endParaRPr>
          </a:p>
          <a:p>
            <a:pPr marL="12700" marR="5080" algn="just">
              <a:lnSpc>
                <a:spcPct val="100000"/>
              </a:lnSpc>
            </a:pPr>
            <a:r>
              <a:rPr sz="1200">
                <a:latin typeface="Calibri"/>
                <a:cs typeface="Calibri"/>
              </a:rPr>
              <a:t>Her</a:t>
            </a:r>
            <a:r>
              <a:rPr sz="1200" spc="5">
                <a:latin typeface="Calibri"/>
                <a:cs typeface="Calibri"/>
              </a:rPr>
              <a:t> </a:t>
            </a:r>
            <a:r>
              <a:rPr sz="1200" spc="-10">
                <a:latin typeface="Calibri"/>
                <a:cs typeface="Calibri"/>
              </a:rPr>
              <a:t>professional</a:t>
            </a:r>
            <a:r>
              <a:rPr sz="1200" spc="-25">
                <a:latin typeface="Calibri"/>
                <a:cs typeface="Calibri"/>
              </a:rPr>
              <a:t> </a:t>
            </a:r>
            <a:r>
              <a:rPr sz="1200">
                <a:latin typeface="Calibri"/>
                <a:cs typeface="Calibri"/>
              </a:rPr>
              <a:t>background</a:t>
            </a:r>
            <a:r>
              <a:rPr sz="1200" spc="-10">
                <a:latin typeface="Calibri"/>
                <a:cs typeface="Calibri"/>
              </a:rPr>
              <a:t> </a:t>
            </a:r>
            <a:r>
              <a:rPr sz="1200">
                <a:latin typeface="Calibri"/>
                <a:cs typeface="Calibri"/>
              </a:rPr>
              <a:t>is </a:t>
            </a:r>
            <a:r>
              <a:rPr sz="1200" spc="-10">
                <a:latin typeface="Calibri"/>
                <a:cs typeface="Calibri"/>
              </a:rPr>
              <a:t>environmental</a:t>
            </a:r>
            <a:r>
              <a:rPr sz="1200" spc="-25">
                <a:latin typeface="Calibri"/>
                <a:cs typeface="Calibri"/>
              </a:rPr>
              <a:t> </a:t>
            </a:r>
            <a:r>
              <a:rPr sz="1200" spc="-10">
                <a:latin typeface="Calibri"/>
                <a:cs typeface="Calibri"/>
              </a:rPr>
              <a:t>engineering specialized</a:t>
            </a:r>
            <a:r>
              <a:rPr sz="1200" spc="-20">
                <a:latin typeface="Calibri"/>
                <a:cs typeface="Calibri"/>
              </a:rPr>
              <a:t> </a:t>
            </a:r>
            <a:r>
              <a:rPr sz="1200">
                <a:latin typeface="Calibri"/>
                <a:cs typeface="Calibri"/>
              </a:rPr>
              <a:t>in</a:t>
            </a:r>
            <a:r>
              <a:rPr sz="1200" spc="-10">
                <a:latin typeface="Calibri"/>
                <a:cs typeface="Calibri"/>
              </a:rPr>
              <a:t> radioecology,</a:t>
            </a:r>
            <a:r>
              <a:rPr sz="1200" spc="-15">
                <a:latin typeface="Calibri"/>
                <a:cs typeface="Calibri"/>
              </a:rPr>
              <a:t> </a:t>
            </a:r>
            <a:r>
              <a:rPr sz="1200">
                <a:latin typeface="Calibri"/>
                <a:cs typeface="Calibri"/>
              </a:rPr>
              <a:t>and</a:t>
            </a:r>
            <a:r>
              <a:rPr sz="1200" spc="-15">
                <a:latin typeface="Calibri"/>
                <a:cs typeface="Calibri"/>
              </a:rPr>
              <a:t> </a:t>
            </a:r>
            <a:r>
              <a:rPr sz="1200">
                <a:latin typeface="Calibri"/>
                <a:cs typeface="Calibri"/>
              </a:rPr>
              <a:t>has</a:t>
            </a:r>
            <a:r>
              <a:rPr sz="1200" spc="-5">
                <a:latin typeface="Calibri"/>
                <a:cs typeface="Calibri"/>
              </a:rPr>
              <a:t> </a:t>
            </a:r>
            <a:r>
              <a:rPr sz="1200">
                <a:latin typeface="Calibri"/>
                <a:cs typeface="Calibri"/>
              </a:rPr>
              <a:t>PhD</a:t>
            </a:r>
            <a:r>
              <a:rPr sz="1200" spc="-20">
                <a:latin typeface="Calibri"/>
                <a:cs typeface="Calibri"/>
              </a:rPr>
              <a:t> </a:t>
            </a:r>
            <a:r>
              <a:rPr sz="1200">
                <a:latin typeface="Calibri"/>
                <a:cs typeface="Calibri"/>
              </a:rPr>
              <a:t>in</a:t>
            </a:r>
            <a:r>
              <a:rPr sz="1200" spc="-10">
                <a:latin typeface="Calibri"/>
                <a:cs typeface="Calibri"/>
              </a:rPr>
              <a:t> environmental sciences.</a:t>
            </a:r>
            <a:endParaRPr sz="12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59891"/>
            <a:ext cx="3860800" cy="2932430"/>
            <a:chOff x="0" y="659891"/>
            <a:chExt cx="3860800" cy="2932430"/>
          </a:xfrm>
        </p:grpSpPr>
        <p:sp>
          <p:nvSpPr>
            <p:cNvPr id="3" name="object 3"/>
            <p:cNvSpPr/>
            <p:nvPr/>
          </p:nvSpPr>
          <p:spPr>
            <a:xfrm>
              <a:off x="0" y="659891"/>
              <a:ext cx="3860800" cy="2932430"/>
            </a:xfrm>
            <a:custGeom>
              <a:avLst/>
              <a:gdLst/>
              <a:ahLst/>
              <a:cxnLst/>
              <a:rect l="l" t="t" r="r" b="b"/>
              <a:pathLst>
                <a:path w="3860800" h="2932429">
                  <a:moveTo>
                    <a:pt x="3721481" y="0"/>
                  </a:moveTo>
                  <a:lnTo>
                    <a:pt x="0" y="0"/>
                  </a:lnTo>
                  <a:lnTo>
                    <a:pt x="0" y="2932176"/>
                  </a:lnTo>
                  <a:lnTo>
                    <a:pt x="3721481" y="2932176"/>
                  </a:lnTo>
                  <a:lnTo>
                    <a:pt x="3765373" y="2925103"/>
                  </a:lnTo>
                  <a:lnTo>
                    <a:pt x="3803480" y="2905406"/>
                  </a:lnTo>
                  <a:lnTo>
                    <a:pt x="3833522" y="2875364"/>
                  </a:lnTo>
                  <a:lnTo>
                    <a:pt x="3853220" y="2837257"/>
                  </a:lnTo>
                  <a:lnTo>
                    <a:pt x="3860292" y="2793365"/>
                  </a:lnTo>
                  <a:lnTo>
                    <a:pt x="3860292" y="138811"/>
                  </a:lnTo>
                  <a:lnTo>
                    <a:pt x="3853220" y="94918"/>
                  </a:lnTo>
                  <a:lnTo>
                    <a:pt x="3833522" y="56811"/>
                  </a:lnTo>
                  <a:lnTo>
                    <a:pt x="3803480" y="26769"/>
                  </a:lnTo>
                  <a:lnTo>
                    <a:pt x="3765373" y="7072"/>
                  </a:lnTo>
                  <a:lnTo>
                    <a:pt x="3721481" y="0"/>
                  </a:lnTo>
                  <a:close/>
                </a:path>
              </a:pathLst>
            </a:custGeom>
            <a:solidFill>
              <a:srgbClr val="000000"/>
            </a:solidFill>
          </p:spPr>
          <p:txBody>
            <a:bodyPr wrap="square" lIns="0" tIns="0" rIns="0" bIns="0" rtlCol="0"/>
            <a:lstStyle/>
            <a:p>
              <a:endParaRPr/>
            </a:p>
          </p:txBody>
        </p:sp>
        <p:sp>
          <p:nvSpPr>
            <p:cNvPr id="4" name="object 4"/>
            <p:cNvSpPr/>
            <p:nvPr/>
          </p:nvSpPr>
          <p:spPr>
            <a:xfrm>
              <a:off x="0" y="822959"/>
              <a:ext cx="3694429" cy="2606040"/>
            </a:xfrm>
            <a:custGeom>
              <a:avLst/>
              <a:gdLst/>
              <a:ahLst/>
              <a:cxnLst/>
              <a:rect l="l" t="t" r="r" b="b"/>
              <a:pathLst>
                <a:path w="3694429" h="2606040">
                  <a:moveTo>
                    <a:pt x="3578733" y="0"/>
                  </a:moveTo>
                  <a:lnTo>
                    <a:pt x="0" y="0"/>
                  </a:lnTo>
                  <a:lnTo>
                    <a:pt x="0" y="2606040"/>
                  </a:lnTo>
                  <a:lnTo>
                    <a:pt x="3578733" y="2606040"/>
                  </a:lnTo>
                  <a:lnTo>
                    <a:pt x="3623667" y="2596967"/>
                  </a:lnTo>
                  <a:lnTo>
                    <a:pt x="3660362" y="2572226"/>
                  </a:lnTo>
                  <a:lnTo>
                    <a:pt x="3685103" y="2535531"/>
                  </a:lnTo>
                  <a:lnTo>
                    <a:pt x="3694176" y="2490597"/>
                  </a:lnTo>
                  <a:lnTo>
                    <a:pt x="3694176" y="115442"/>
                  </a:lnTo>
                  <a:lnTo>
                    <a:pt x="3685103" y="70508"/>
                  </a:lnTo>
                  <a:lnTo>
                    <a:pt x="3660362" y="33813"/>
                  </a:lnTo>
                  <a:lnTo>
                    <a:pt x="3623667" y="9072"/>
                  </a:lnTo>
                  <a:lnTo>
                    <a:pt x="3578733"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275844" y="1152143"/>
              <a:ext cx="2974848" cy="1978152"/>
            </a:xfrm>
            <a:prstGeom prst="rect">
              <a:avLst/>
            </a:prstGeom>
          </p:spPr>
        </p:pic>
      </p:grpSp>
      <p:grpSp>
        <p:nvGrpSpPr>
          <p:cNvPr id="6" name="object 6"/>
          <p:cNvGrpSpPr/>
          <p:nvPr/>
        </p:nvGrpSpPr>
        <p:grpSpPr>
          <a:xfrm>
            <a:off x="4157471" y="0"/>
            <a:ext cx="4333240" cy="3130550"/>
            <a:chOff x="4157471" y="0"/>
            <a:chExt cx="4333240" cy="3130550"/>
          </a:xfrm>
        </p:grpSpPr>
        <p:sp>
          <p:nvSpPr>
            <p:cNvPr id="7" name="object 7"/>
            <p:cNvSpPr/>
            <p:nvPr/>
          </p:nvSpPr>
          <p:spPr>
            <a:xfrm>
              <a:off x="4157471" y="0"/>
              <a:ext cx="4333240" cy="3130550"/>
            </a:xfrm>
            <a:custGeom>
              <a:avLst/>
              <a:gdLst/>
              <a:ahLst/>
              <a:cxnLst/>
              <a:rect l="l" t="t" r="r" b="b"/>
              <a:pathLst>
                <a:path w="4333240" h="3130550">
                  <a:moveTo>
                    <a:pt x="4332732" y="0"/>
                  </a:moveTo>
                  <a:lnTo>
                    <a:pt x="0" y="0"/>
                  </a:lnTo>
                  <a:lnTo>
                    <a:pt x="0" y="3029839"/>
                  </a:lnTo>
                  <a:lnTo>
                    <a:pt x="7891" y="3068949"/>
                  </a:lnTo>
                  <a:lnTo>
                    <a:pt x="29416" y="3100879"/>
                  </a:lnTo>
                  <a:lnTo>
                    <a:pt x="61346" y="3122404"/>
                  </a:lnTo>
                  <a:lnTo>
                    <a:pt x="100456" y="3130296"/>
                  </a:lnTo>
                  <a:lnTo>
                    <a:pt x="4232275" y="3130296"/>
                  </a:lnTo>
                  <a:lnTo>
                    <a:pt x="4271385" y="3122404"/>
                  </a:lnTo>
                  <a:lnTo>
                    <a:pt x="4303315" y="3100879"/>
                  </a:lnTo>
                  <a:lnTo>
                    <a:pt x="4324840" y="3068949"/>
                  </a:lnTo>
                  <a:lnTo>
                    <a:pt x="4332732" y="3029839"/>
                  </a:lnTo>
                  <a:lnTo>
                    <a:pt x="4332732" y="0"/>
                  </a:lnTo>
                  <a:close/>
                </a:path>
              </a:pathLst>
            </a:custGeom>
            <a:solidFill>
              <a:srgbClr val="000000"/>
            </a:solidFill>
          </p:spPr>
          <p:txBody>
            <a:bodyPr wrap="square" lIns="0" tIns="0" rIns="0" bIns="0" rtlCol="0"/>
            <a:lstStyle/>
            <a:p>
              <a:endParaRPr/>
            </a:p>
          </p:txBody>
        </p:sp>
        <p:sp>
          <p:nvSpPr>
            <p:cNvPr id="8" name="object 8"/>
            <p:cNvSpPr/>
            <p:nvPr/>
          </p:nvSpPr>
          <p:spPr>
            <a:xfrm>
              <a:off x="4320539" y="0"/>
              <a:ext cx="4005579" cy="2962910"/>
            </a:xfrm>
            <a:custGeom>
              <a:avLst/>
              <a:gdLst/>
              <a:ahLst/>
              <a:cxnLst/>
              <a:rect l="l" t="t" r="r" b="b"/>
              <a:pathLst>
                <a:path w="4005579" h="2962910">
                  <a:moveTo>
                    <a:pt x="4005071" y="0"/>
                  </a:moveTo>
                  <a:lnTo>
                    <a:pt x="0" y="0"/>
                  </a:lnTo>
                  <a:lnTo>
                    <a:pt x="0" y="2867533"/>
                  </a:lnTo>
                  <a:lnTo>
                    <a:pt x="7469" y="2904577"/>
                  </a:lnTo>
                  <a:lnTo>
                    <a:pt x="27844" y="2934811"/>
                  </a:lnTo>
                  <a:lnTo>
                    <a:pt x="58078" y="2955186"/>
                  </a:lnTo>
                  <a:lnTo>
                    <a:pt x="95123" y="2962655"/>
                  </a:lnTo>
                  <a:lnTo>
                    <a:pt x="3909949" y="2962655"/>
                  </a:lnTo>
                  <a:lnTo>
                    <a:pt x="3946993" y="2955186"/>
                  </a:lnTo>
                  <a:lnTo>
                    <a:pt x="3977227" y="2934811"/>
                  </a:lnTo>
                  <a:lnTo>
                    <a:pt x="3997602" y="2904577"/>
                  </a:lnTo>
                  <a:lnTo>
                    <a:pt x="4005071" y="2867533"/>
                  </a:lnTo>
                  <a:lnTo>
                    <a:pt x="4005071" y="0"/>
                  </a:lnTo>
                  <a:close/>
                </a:path>
              </a:pathLst>
            </a:custGeom>
            <a:solidFill>
              <a:srgbClr val="FFFFFF"/>
            </a:solidFill>
          </p:spPr>
          <p:txBody>
            <a:bodyPr wrap="square" lIns="0" tIns="0" rIns="0" bIns="0" rtlCol="0"/>
            <a:lstStyle/>
            <a:p>
              <a:endParaRPr/>
            </a:p>
          </p:txBody>
        </p:sp>
        <p:pic>
          <p:nvPicPr>
            <p:cNvPr id="9" name="object 9"/>
            <p:cNvPicPr/>
            <p:nvPr/>
          </p:nvPicPr>
          <p:blipFill>
            <a:blip r:embed="rId3" cstate="print"/>
            <a:stretch>
              <a:fillRect/>
            </a:stretch>
          </p:blipFill>
          <p:spPr>
            <a:xfrm>
              <a:off x="4834127" y="374904"/>
              <a:ext cx="2951987" cy="2211324"/>
            </a:xfrm>
            <a:prstGeom prst="rect">
              <a:avLst/>
            </a:prstGeom>
          </p:spPr>
        </p:pic>
      </p:grpSp>
      <p:grpSp>
        <p:nvGrpSpPr>
          <p:cNvPr id="10" name="object 10"/>
          <p:cNvGrpSpPr/>
          <p:nvPr/>
        </p:nvGrpSpPr>
        <p:grpSpPr>
          <a:xfrm>
            <a:off x="4157471" y="3506723"/>
            <a:ext cx="4333240" cy="3351529"/>
            <a:chOff x="4157471" y="3506723"/>
            <a:chExt cx="4333240" cy="3351529"/>
          </a:xfrm>
        </p:grpSpPr>
        <p:sp>
          <p:nvSpPr>
            <p:cNvPr id="11" name="object 11"/>
            <p:cNvSpPr/>
            <p:nvPr/>
          </p:nvSpPr>
          <p:spPr>
            <a:xfrm>
              <a:off x="4157471" y="3506723"/>
              <a:ext cx="4333240" cy="3351529"/>
            </a:xfrm>
            <a:custGeom>
              <a:avLst/>
              <a:gdLst/>
              <a:ahLst/>
              <a:cxnLst/>
              <a:rect l="l" t="t" r="r" b="b"/>
              <a:pathLst>
                <a:path w="4333240" h="3351529">
                  <a:moveTo>
                    <a:pt x="4225162" y="0"/>
                  </a:moveTo>
                  <a:lnTo>
                    <a:pt x="107568" y="0"/>
                  </a:lnTo>
                  <a:lnTo>
                    <a:pt x="65686" y="8449"/>
                  </a:lnTo>
                  <a:lnTo>
                    <a:pt x="31495" y="31496"/>
                  </a:lnTo>
                  <a:lnTo>
                    <a:pt x="8449" y="65686"/>
                  </a:lnTo>
                  <a:lnTo>
                    <a:pt x="0" y="107568"/>
                  </a:lnTo>
                  <a:lnTo>
                    <a:pt x="0" y="3351275"/>
                  </a:lnTo>
                  <a:lnTo>
                    <a:pt x="4332732" y="3351275"/>
                  </a:lnTo>
                  <a:lnTo>
                    <a:pt x="4332732" y="107568"/>
                  </a:lnTo>
                  <a:lnTo>
                    <a:pt x="4324282" y="65686"/>
                  </a:lnTo>
                  <a:lnTo>
                    <a:pt x="4301235" y="31496"/>
                  </a:lnTo>
                  <a:lnTo>
                    <a:pt x="4267045" y="8449"/>
                  </a:lnTo>
                  <a:lnTo>
                    <a:pt x="4225162" y="0"/>
                  </a:lnTo>
                  <a:close/>
                </a:path>
              </a:pathLst>
            </a:custGeom>
            <a:solidFill>
              <a:srgbClr val="000000"/>
            </a:solidFill>
          </p:spPr>
          <p:txBody>
            <a:bodyPr wrap="square" lIns="0" tIns="0" rIns="0" bIns="0" rtlCol="0"/>
            <a:lstStyle/>
            <a:p>
              <a:endParaRPr/>
            </a:p>
          </p:txBody>
        </p:sp>
        <p:sp>
          <p:nvSpPr>
            <p:cNvPr id="12" name="object 12"/>
            <p:cNvSpPr/>
            <p:nvPr/>
          </p:nvSpPr>
          <p:spPr>
            <a:xfrm>
              <a:off x="4320539" y="3674363"/>
              <a:ext cx="4005579" cy="3183890"/>
            </a:xfrm>
            <a:custGeom>
              <a:avLst/>
              <a:gdLst/>
              <a:ahLst/>
              <a:cxnLst/>
              <a:rect l="l" t="t" r="r" b="b"/>
              <a:pathLst>
                <a:path w="4005579" h="3183890">
                  <a:moveTo>
                    <a:pt x="3909949" y="0"/>
                  </a:moveTo>
                  <a:lnTo>
                    <a:pt x="95123" y="0"/>
                  </a:lnTo>
                  <a:lnTo>
                    <a:pt x="58078" y="8026"/>
                  </a:lnTo>
                  <a:lnTo>
                    <a:pt x="27844" y="29924"/>
                  </a:lnTo>
                  <a:lnTo>
                    <a:pt x="7469" y="62418"/>
                  </a:lnTo>
                  <a:lnTo>
                    <a:pt x="0" y="102235"/>
                  </a:lnTo>
                  <a:lnTo>
                    <a:pt x="0" y="3183635"/>
                  </a:lnTo>
                  <a:lnTo>
                    <a:pt x="4005071" y="3183635"/>
                  </a:lnTo>
                  <a:lnTo>
                    <a:pt x="4005071" y="102235"/>
                  </a:lnTo>
                  <a:lnTo>
                    <a:pt x="3997602" y="62418"/>
                  </a:lnTo>
                  <a:lnTo>
                    <a:pt x="3977227" y="29924"/>
                  </a:lnTo>
                  <a:lnTo>
                    <a:pt x="3946993" y="8026"/>
                  </a:lnTo>
                  <a:lnTo>
                    <a:pt x="3909949" y="0"/>
                  </a:lnTo>
                  <a:close/>
                </a:path>
              </a:pathLst>
            </a:custGeom>
            <a:solidFill>
              <a:srgbClr val="FFFFFF"/>
            </a:solidFill>
          </p:spPr>
          <p:txBody>
            <a:bodyPr wrap="square" lIns="0" tIns="0" rIns="0" bIns="0" rtlCol="0"/>
            <a:lstStyle/>
            <a:p>
              <a:endParaRPr/>
            </a:p>
          </p:txBody>
        </p:sp>
      </p:grpSp>
      <p:grpSp>
        <p:nvGrpSpPr>
          <p:cNvPr id="13" name="object 13"/>
          <p:cNvGrpSpPr/>
          <p:nvPr/>
        </p:nvGrpSpPr>
        <p:grpSpPr>
          <a:xfrm>
            <a:off x="8778240" y="659891"/>
            <a:ext cx="3413760" cy="5055235"/>
            <a:chOff x="8778240" y="659891"/>
            <a:chExt cx="3413760" cy="5055235"/>
          </a:xfrm>
        </p:grpSpPr>
        <p:sp>
          <p:nvSpPr>
            <p:cNvPr id="14" name="object 14"/>
            <p:cNvSpPr/>
            <p:nvPr/>
          </p:nvSpPr>
          <p:spPr>
            <a:xfrm>
              <a:off x="8778240" y="659891"/>
              <a:ext cx="3413760" cy="5055235"/>
            </a:xfrm>
            <a:custGeom>
              <a:avLst/>
              <a:gdLst/>
              <a:ahLst/>
              <a:cxnLst/>
              <a:rect l="l" t="t" r="r" b="b"/>
              <a:pathLst>
                <a:path w="3413759" h="5055235">
                  <a:moveTo>
                    <a:pt x="3413759" y="0"/>
                  </a:moveTo>
                  <a:lnTo>
                    <a:pt x="129793" y="0"/>
                  </a:lnTo>
                  <a:lnTo>
                    <a:pt x="79295" y="10207"/>
                  </a:lnTo>
                  <a:lnTo>
                    <a:pt x="38036" y="38036"/>
                  </a:lnTo>
                  <a:lnTo>
                    <a:pt x="10207" y="79295"/>
                  </a:lnTo>
                  <a:lnTo>
                    <a:pt x="0" y="129794"/>
                  </a:lnTo>
                  <a:lnTo>
                    <a:pt x="0" y="4925314"/>
                  </a:lnTo>
                  <a:lnTo>
                    <a:pt x="10207" y="4975828"/>
                  </a:lnTo>
                  <a:lnTo>
                    <a:pt x="38036" y="5017085"/>
                  </a:lnTo>
                  <a:lnTo>
                    <a:pt x="79295" y="5044905"/>
                  </a:lnTo>
                  <a:lnTo>
                    <a:pt x="129793" y="5055108"/>
                  </a:lnTo>
                  <a:lnTo>
                    <a:pt x="3413759" y="5055108"/>
                  </a:lnTo>
                  <a:lnTo>
                    <a:pt x="3413759" y="0"/>
                  </a:lnTo>
                  <a:close/>
                </a:path>
              </a:pathLst>
            </a:custGeom>
            <a:solidFill>
              <a:srgbClr val="000000"/>
            </a:solidFill>
          </p:spPr>
          <p:txBody>
            <a:bodyPr wrap="square" lIns="0" tIns="0" rIns="0" bIns="0" rtlCol="0"/>
            <a:lstStyle/>
            <a:p>
              <a:endParaRPr/>
            </a:p>
          </p:txBody>
        </p:sp>
        <p:sp>
          <p:nvSpPr>
            <p:cNvPr id="15" name="object 15"/>
            <p:cNvSpPr/>
            <p:nvPr/>
          </p:nvSpPr>
          <p:spPr>
            <a:xfrm>
              <a:off x="8945880" y="824483"/>
              <a:ext cx="3246120" cy="4727575"/>
            </a:xfrm>
            <a:custGeom>
              <a:avLst/>
              <a:gdLst/>
              <a:ahLst/>
              <a:cxnLst/>
              <a:rect l="l" t="t" r="r" b="b"/>
              <a:pathLst>
                <a:path w="3246120" h="4727575">
                  <a:moveTo>
                    <a:pt x="3246120" y="0"/>
                  </a:moveTo>
                  <a:lnTo>
                    <a:pt x="75692" y="0"/>
                  </a:lnTo>
                  <a:lnTo>
                    <a:pt x="46237" y="5951"/>
                  </a:lnTo>
                  <a:lnTo>
                    <a:pt x="22177" y="22177"/>
                  </a:lnTo>
                  <a:lnTo>
                    <a:pt x="5951" y="46237"/>
                  </a:lnTo>
                  <a:lnTo>
                    <a:pt x="0" y="75691"/>
                  </a:lnTo>
                  <a:lnTo>
                    <a:pt x="0" y="4651756"/>
                  </a:lnTo>
                  <a:lnTo>
                    <a:pt x="5951" y="4681210"/>
                  </a:lnTo>
                  <a:lnTo>
                    <a:pt x="22177" y="4705270"/>
                  </a:lnTo>
                  <a:lnTo>
                    <a:pt x="46237" y="4721496"/>
                  </a:lnTo>
                  <a:lnTo>
                    <a:pt x="75692" y="4727448"/>
                  </a:lnTo>
                  <a:lnTo>
                    <a:pt x="3246120" y="4727448"/>
                  </a:lnTo>
                  <a:lnTo>
                    <a:pt x="3246120" y="0"/>
                  </a:lnTo>
                  <a:close/>
                </a:path>
              </a:pathLst>
            </a:custGeom>
            <a:solidFill>
              <a:srgbClr val="FFFFFF"/>
            </a:solidFill>
          </p:spPr>
          <p:txBody>
            <a:bodyPr wrap="square" lIns="0" tIns="0" rIns="0" bIns="0" rtlCol="0"/>
            <a:lstStyle/>
            <a:p>
              <a:endParaRPr/>
            </a:p>
          </p:txBody>
        </p:sp>
        <p:pic>
          <p:nvPicPr>
            <p:cNvPr id="16" name="object 16"/>
            <p:cNvPicPr/>
            <p:nvPr/>
          </p:nvPicPr>
          <p:blipFill>
            <a:blip r:embed="rId4" cstate="print"/>
            <a:stretch>
              <a:fillRect/>
            </a:stretch>
          </p:blipFill>
          <p:spPr>
            <a:xfrm>
              <a:off x="9377172" y="1900427"/>
              <a:ext cx="2383535" cy="2382012"/>
            </a:xfrm>
            <a:prstGeom prst="rect">
              <a:avLst/>
            </a:prstGeom>
          </p:spPr>
        </p:pic>
      </p:grpSp>
      <p:sp>
        <p:nvSpPr>
          <p:cNvPr id="17" name="object 17"/>
          <p:cNvSpPr txBox="1"/>
          <p:nvPr/>
        </p:nvSpPr>
        <p:spPr>
          <a:xfrm>
            <a:off x="4452365" y="3689095"/>
            <a:ext cx="657860" cy="391160"/>
          </a:xfrm>
          <a:prstGeom prst="rect">
            <a:avLst/>
          </a:prstGeom>
        </p:spPr>
        <p:txBody>
          <a:bodyPr vert="horz" wrap="square" lIns="0" tIns="12700" rIns="0" bIns="0" rtlCol="0">
            <a:spAutoFit/>
          </a:bodyPr>
          <a:lstStyle/>
          <a:p>
            <a:pPr marL="12700">
              <a:lnSpc>
                <a:spcPct val="100000"/>
              </a:lnSpc>
              <a:spcBef>
                <a:spcPts val="100"/>
              </a:spcBef>
            </a:pPr>
            <a:r>
              <a:rPr sz="2400" b="1" spc="-10">
                <a:latin typeface="Calibri"/>
                <a:cs typeface="Calibri"/>
              </a:rPr>
              <a:t>India</a:t>
            </a:r>
            <a:endParaRPr sz="2400">
              <a:latin typeface="Calibri"/>
              <a:cs typeface="Calibri"/>
            </a:endParaRPr>
          </a:p>
        </p:txBody>
      </p:sp>
      <p:sp>
        <p:nvSpPr>
          <p:cNvPr id="18" name="object 18"/>
          <p:cNvSpPr txBox="1"/>
          <p:nvPr/>
        </p:nvSpPr>
        <p:spPr>
          <a:xfrm>
            <a:off x="4452365" y="4131055"/>
            <a:ext cx="1810385" cy="391160"/>
          </a:xfrm>
          <a:prstGeom prst="rect">
            <a:avLst/>
          </a:prstGeom>
        </p:spPr>
        <p:txBody>
          <a:bodyPr vert="horz" wrap="square" lIns="0" tIns="12700" rIns="0" bIns="0" rtlCol="0">
            <a:spAutoFit/>
          </a:bodyPr>
          <a:lstStyle/>
          <a:p>
            <a:pPr marL="12700">
              <a:lnSpc>
                <a:spcPct val="100000"/>
              </a:lnSpc>
              <a:spcBef>
                <a:spcPts val="100"/>
              </a:spcBef>
            </a:pPr>
            <a:r>
              <a:rPr sz="2400">
                <a:latin typeface="Calibri"/>
                <a:cs typeface="Calibri"/>
              </a:rPr>
              <a:t>Vivek</a:t>
            </a:r>
            <a:r>
              <a:rPr sz="2400" spc="-90">
                <a:latin typeface="Calibri"/>
                <a:cs typeface="Calibri"/>
              </a:rPr>
              <a:t> </a:t>
            </a:r>
            <a:r>
              <a:rPr sz="2400" spc="-25">
                <a:latin typeface="Calibri"/>
                <a:cs typeface="Calibri"/>
              </a:rPr>
              <a:t>CHAVAN</a:t>
            </a:r>
            <a:endParaRPr sz="2400">
              <a:latin typeface="Calibri"/>
              <a:cs typeface="Calibri"/>
            </a:endParaRPr>
          </a:p>
        </p:txBody>
      </p:sp>
      <p:pic>
        <p:nvPicPr>
          <p:cNvPr id="19" name="object 19"/>
          <p:cNvPicPr/>
          <p:nvPr/>
        </p:nvPicPr>
        <p:blipFill>
          <a:blip r:embed="rId5" cstate="print"/>
          <a:stretch>
            <a:fillRect/>
          </a:stretch>
        </p:blipFill>
        <p:spPr>
          <a:xfrm>
            <a:off x="5829300" y="4460746"/>
            <a:ext cx="2179320" cy="2356102"/>
          </a:xfrm>
          <a:prstGeom prst="rect">
            <a:avLst/>
          </a:prstGeom>
        </p:spPr>
      </p:pic>
      <p:sp>
        <p:nvSpPr>
          <p:cNvPr id="20" name="object 20"/>
          <p:cNvSpPr txBox="1"/>
          <p:nvPr/>
        </p:nvSpPr>
        <p:spPr>
          <a:xfrm>
            <a:off x="167131" y="3800347"/>
            <a:ext cx="3691254" cy="2769870"/>
          </a:xfrm>
          <a:prstGeom prst="rect">
            <a:avLst/>
          </a:prstGeom>
        </p:spPr>
        <p:txBody>
          <a:bodyPr vert="horz" wrap="square" lIns="0" tIns="12700" rIns="0" bIns="0" rtlCol="0">
            <a:spAutoFit/>
          </a:bodyPr>
          <a:lstStyle/>
          <a:p>
            <a:pPr marL="12700" marR="5080">
              <a:lnSpc>
                <a:spcPct val="100000"/>
              </a:lnSpc>
              <a:spcBef>
                <a:spcPts val="100"/>
              </a:spcBef>
            </a:pPr>
            <a:r>
              <a:rPr sz="1100">
                <a:latin typeface="Calibri"/>
                <a:cs typeface="Calibri"/>
              </a:rPr>
              <a:t>Design,</a:t>
            </a:r>
            <a:r>
              <a:rPr sz="1100" spc="-15">
                <a:latin typeface="Calibri"/>
                <a:cs typeface="Calibri"/>
              </a:rPr>
              <a:t> </a:t>
            </a:r>
            <a:r>
              <a:rPr sz="1100" spc="-10">
                <a:latin typeface="Calibri"/>
                <a:cs typeface="Calibri"/>
              </a:rPr>
              <a:t>Simulation</a:t>
            </a:r>
            <a:r>
              <a:rPr sz="1100" spc="-45">
                <a:latin typeface="Calibri"/>
                <a:cs typeface="Calibri"/>
              </a:rPr>
              <a:t> </a:t>
            </a:r>
            <a:r>
              <a:rPr sz="1100">
                <a:latin typeface="Calibri"/>
                <a:cs typeface="Calibri"/>
              </a:rPr>
              <a:t>and Review</a:t>
            </a:r>
            <a:r>
              <a:rPr sz="1100" spc="-15">
                <a:latin typeface="Calibri"/>
                <a:cs typeface="Calibri"/>
              </a:rPr>
              <a:t> </a:t>
            </a:r>
            <a:r>
              <a:rPr sz="1100">
                <a:latin typeface="Calibri"/>
                <a:cs typeface="Calibri"/>
              </a:rPr>
              <a:t>of Transportation</a:t>
            </a:r>
            <a:r>
              <a:rPr sz="1100" spc="-35">
                <a:latin typeface="Calibri"/>
                <a:cs typeface="Calibri"/>
              </a:rPr>
              <a:t> </a:t>
            </a:r>
            <a:r>
              <a:rPr sz="1100">
                <a:latin typeface="Calibri"/>
                <a:cs typeface="Calibri"/>
              </a:rPr>
              <a:t>Cask</a:t>
            </a:r>
            <a:r>
              <a:rPr sz="1100" spc="-5">
                <a:latin typeface="Calibri"/>
                <a:cs typeface="Calibri"/>
              </a:rPr>
              <a:t> </a:t>
            </a:r>
            <a:r>
              <a:rPr sz="1100">
                <a:latin typeface="Calibri"/>
                <a:cs typeface="Calibri"/>
              </a:rPr>
              <a:t>Designs</a:t>
            </a:r>
            <a:r>
              <a:rPr sz="1100" spc="-30">
                <a:latin typeface="Calibri"/>
                <a:cs typeface="Calibri"/>
              </a:rPr>
              <a:t> </a:t>
            </a:r>
            <a:r>
              <a:rPr sz="1100" spc="-25">
                <a:latin typeface="Calibri"/>
                <a:cs typeface="Calibri"/>
              </a:rPr>
              <a:t>to </a:t>
            </a:r>
            <a:r>
              <a:rPr sz="1100">
                <a:latin typeface="Calibri"/>
                <a:cs typeface="Calibri"/>
              </a:rPr>
              <a:t>Evaluate</a:t>
            </a:r>
            <a:r>
              <a:rPr sz="1100" spc="-35">
                <a:latin typeface="Calibri"/>
                <a:cs typeface="Calibri"/>
              </a:rPr>
              <a:t> </a:t>
            </a:r>
            <a:r>
              <a:rPr sz="1100">
                <a:latin typeface="Calibri"/>
                <a:cs typeface="Calibri"/>
              </a:rPr>
              <a:t>Performance</a:t>
            </a:r>
            <a:r>
              <a:rPr sz="1100" spc="-45">
                <a:latin typeface="Calibri"/>
                <a:cs typeface="Calibri"/>
              </a:rPr>
              <a:t> </a:t>
            </a:r>
            <a:r>
              <a:rPr sz="1100">
                <a:latin typeface="Calibri"/>
                <a:cs typeface="Calibri"/>
              </a:rPr>
              <a:t>and</a:t>
            </a:r>
            <a:r>
              <a:rPr sz="1100" spc="-30">
                <a:latin typeface="Calibri"/>
                <a:cs typeface="Calibri"/>
              </a:rPr>
              <a:t> </a:t>
            </a:r>
            <a:r>
              <a:rPr sz="1100">
                <a:latin typeface="Calibri"/>
                <a:cs typeface="Calibri"/>
              </a:rPr>
              <a:t>Qualification</a:t>
            </a:r>
            <a:r>
              <a:rPr sz="1100" spc="-55">
                <a:latin typeface="Calibri"/>
                <a:cs typeface="Calibri"/>
              </a:rPr>
              <a:t> </a:t>
            </a:r>
            <a:r>
              <a:rPr sz="1100">
                <a:latin typeface="Calibri"/>
                <a:cs typeface="Calibri"/>
              </a:rPr>
              <a:t>with</a:t>
            </a:r>
            <a:r>
              <a:rPr sz="1100" spc="-40">
                <a:latin typeface="Calibri"/>
                <a:cs typeface="Calibri"/>
              </a:rPr>
              <a:t> </a:t>
            </a:r>
            <a:r>
              <a:rPr sz="1100">
                <a:latin typeface="Calibri"/>
                <a:cs typeface="Calibri"/>
              </a:rPr>
              <a:t>respect</a:t>
            </a:r>
            <a:r>
              <a:rPr sz="1100" spc="-35">
                <a:latin typeface="Calibri"/>
                <a:cs typeface="Calibri"/>
              </a:rPr>
              <a:t> </a:t>
            </a:r>
            <a:r>
              <a:rPr sz="1100" spc="-25">
                <a:latin typeface="Calibri"/>
                <a:cs typeface="Calibri"/>
              </a:rPr>
              <a:t>to </a:t>
            </a:r>
            <a:r>
              <a:rPr sz="1100">
                <a:latin typeface="Calibri"/>
                <a:cs typeface="Calibri"/>
              </a:rPr>
              <a:t>AERB/IAEA</a:t>
            </a:r>
            <a:r>
              <a:rPr sz="1100" spc="-20">
                <a:latin typeface="Calibri"/>
                <a:cs typeface="Calibri"/>
              </a:rPr>
              <a:t> </a:t>
            </a:r>
            <a:r>
              <a:rPr sz="1100">
                <a:latin typeface="Calibri"/>
                <a:cs typeface="Calibri"/>
              </a:rPr>
              <a:t>Regulations.</a:t>
            </a:r>
            <a:r>
              <a:rPr sz="1100" spc="204">
                <a:latin typeface="Calibri"/>
                <a:cs typeface="Calibri"/>
              </a:rPr>
              <a:t> </a:t>
            </a:r>
            <a:r>
              <a:rPr sz="1100">
                <a:latin typeface="Calibri"/>
                <a:cs typeface="Calibri"/>
              </a:rPr>
              <a:t>Development</a:t>
            </a:r>
            <a:r>
              <a:rPr sz="1100" spc="-50">
                <a:latin typeface="Calibri"/>
                <a:cs typeface="Calibri"/>
              </a:rPr>
              <a:t> </a:t>
            </a:r>
            <a:r>
              <a:rPr sz="1100">
                <a:latin typeface="Calibri"/>
                <a:cs typeface="Calibri"/>
              </a:rPr>
              <a:t>of</a:t>
            </a:r>
            <a:r>
              <a:rPr sz="1100" spc="-15">
                <a:latin typeface="Calibri"/>
                <a:cs typeface="Calibri"/>
              </a:rPr>
              <a:t> </a:t>
            </a:r>
            <a:r>
              <a:rPr sz="1100">
                <a:latin typeface="Calibri"/>
                <a:cs typeface="Calibri"/>
              </a:rPr>
              <a:t>SAR</a:t>
            </a:r>
            <a:r>
              <a:rPr sz="1100" spc="-5">
                <a:latin typeface="Calibri"/>
                <a:cs typeface="Calibri"/>
              </a:rPr>
              <a:t> </a:t>
            </a:r>
            <a:r>
              <a:rPr sz="1100">
                <a:latin typeface="Calibri"/>
                <a:cs typeface="Calibri"/>
              </a:rPr>
              <a:t>and</a:t>
            </a:r>
            <a:r>
              <a:rPr sz="1100" spc="-20">
                <a:latin typeface="Calibri"/>
                <a:cs typeface="Calibri"/>
              </a:rPr>
              <a:t> </a:t>
            </a:r>
            <a:r>
              <a:rPr sz="1100" spc="-10">
                <a:latin typeface="Calibri"/>
                <a:cs typeface="Calibri"/>
              </a:rPr>
              <a:t>Applications, </a:t>
            </a:r>
            <a:r>
              <a:rPr sz="1100">
                <a:latin typeface="Calibri"/>
                <a:cs typeface="Calibri"/>
              </a:rPr>
              <a:t>for</a:t>
            </a:r>
            <a:r>
              <a:rPr sz="1100" spc="-25">
                <a:latin typeface="Calibri"/>
                <a:cs typeface="Calibri"/>
              </a:rPr>
              <a:t> </a:t>
            </a:r>
            <a:r>
              <a:rPr sz="1100">
                <a:latin typeface="Calibri"/>
                <a:cs typeface="Calibri"/>
              </a:rPr>
              <a:t>Type</a:t>
            </a:r>
            <a:r>
              <a:rPr sz="1100" spc="-20">
                <a:latin typeface="Calibri"/>
                <a:cs typeface="Calibri"/>
              </a:rPr>
              <a:t> </a:t>
            </a:r>
            <a:r>
              <a:rPr sz="1100">
                <a:latin typeface="Calibri"/>
                <a:cs typeface="Calibri"/>
              </a:rPr>
              <a:t>Approval</a:t>
            </a:r>
            <a:r>
              <a:rPr sz="1100" spc="-40">
                <a:latin typeface="Calibri"/>
                <a:cs typeface="Calibri"/>
              </a:rPr>
              <a:t> </a:t>
            </a:r>
            <a:r>
              <a:rPr sz="1100">
                <a:latin typeface="Calibri"/>
                <a:cs typeface="Calibri"/>
              </a:rPr>
              <a:t>from</a:t>
            </a:r>
            <a:r>
              <a:rPr sz="1100" spc="-15">
                <a:latin typeface="Calibri"/>
                <a:cs typeface="Calibri"/>
              </a:rPr>
              <a:t> </a:t>
            </a:r>
            <a:r>
              <a:rPr sz="1100">
                <a:latin typeface="Calibri"/>
                <a:cs typeface="Calibri"/>
              </a:rPr>
              <a:t>AERB/</a:t>
            </a:r>
            <a:r>
              <a:rPr sz="1100" spc="-20">
                <a:latin typeface="Calibri"/>
                <a:cs typeface="Calibri"/>
              </a:rPr>
              <a:t> </a:t>
            </a:r>
            <a:r>
              <a:rPr sz="1100">
                <a:latin typeface="Calibri"/>
                <a:cs typeface="Calibri"/>
              </a:rPr>
              <a:t>BARC</a:t>
            </a:r>
            <a:r>
              <a:rPr sz="1100" spc="-15">
                <a:latin typeface="Calibri"/>
                <a:cs typeface="Calibri"/>
              </a:rPr>
              <a:t> </a:t>
            </a:r>
            <a:r>
              <a:rPr sz="1100">
                <a:latin typeface="Calibri"/>
                <a:cs typeface="Calibri"/>
              </a:rPr>
              <a:t>Safety</a:t>
            </a:r>
            <a:r>
              <a:rPr sz="1100" spc="-25">
                <a:latin typeface="Calibri"/>
                <a:cs typeface="Calibri"/>
              </a:rPr>
              <a:t> </a:t>
            </a:r>
            <a:r>
              <a:rPr sz="1100" spc="-10">
                <a:latin typeface="Calibri"/>
                <a:cs typeface="Calibri"/>
              </a:rPr>
              <a:t>Council.</a:t>
            </a:r>
            <a:endParaRPr sz="1100">
              <a:latin typeface="Calibri"/>
              <a:cs typeface="Calibri"/>
            </a:endParaRPr>
          </a:p>
          <a:p>
            <a:pPr marL="12700" marR="10795">
              <a:lnSpc>
                <a:spcPct val="100000"/>
              </a:lnSpc>
              <a:spcBef>
                <a:spcPts val="605"/>
              </a:spcBef>
            </a:pPr>
            <a:r>
              <a:rPr sz="1100">
                <a:latin typeface="Calibri"/>
                <a:cs typeface="Calibri"/>
              </a:rPr>
              <a:t>Review</a:t>
            </a:r>
            <a:r>
              <a:rPr sz="1100" spc="10">
                <a:latin typeface="Calibri"/>
                <a:cs typeface="Calibri"/>
              </a:rPr>
              <a:t> </a:t>
            </a:r>
            <a:r>
              <a:rPr sz="1100">
                <a:latin typeface="Calibri"/>
                <a:cs typeface="Calibri"/>
              </a:rPr>
              <a:t>and</a:t>
            </a:r>
            <a:r>
              <a:rPr sz="1100" spc="5">
                <a:latin typeface="Calibri"/>
                <a:cs typeface="Calibri"/>
              </a:rPr>
              <a:t> </a:t>
            </a:r>
            <a:r>
              <a:rPr sz="1100" spc="-10">
                <a:latin typeface="Calibri"/>
                <a:cs typeface="Calibri"/>
              </a:rPr>
              <a:t>Upgradation</a:t>
            </a:r>
            <a:r>
              <a:rPr sz="1100" spc="-30">
                <a:latin typeface="Calibri"/>
                <a:cs typeface="Calibri"/>
              </a:rPr>
              <a:t> </a:t>
            </a:r>
            <a:r>
              <a:rPr sz="1100">
                <a:latin typeface="Calibri"/>
                <a:cs typeface="Calibri"/>
              </a:rPr>
              <a:t>of</a:t>
            </a:r>
            <a:r>
              <a:rPr sz="1100" spc="10">
                <a:latin typeface="Calibri"/>
                <a:cs typeface="Calibri"/>
              </a:rPr>
              <a:t> </a:t>
            </a:r>
            <a:r>
              <a:rPr sz="1100">
                <a:latin typeface="Calibri"/>
                <a:cs typeface="Calibri"/>
              </a:rPr>
              <a:t>BSC/AERB</a:t>
            </a:r>
            <a:r>
              <a:rPr sz="1100" spc="10">
                <a:latin typeface="Calibri"/>
                <a:cs typeface="Calibri"/>
              </a:rPr>
              <a:t> </a:t>
            </a:r>
            <a:r>
              <a:rPr sz="1100" spc="-10">
                <a:latin typeface="Calibri"/>
                <a:cs typeface="Calibri"/>
              </a:rPr>
              <a:t>Regulations</a:t>
            </a:r>
            <a:r>
              <a:rPr sz="1100" spc="-30">
                <a:latin typeface="Calibri"/>
                <a:cs typeface="Calibri"/>
              </a:rPr>
              <a:t> </a:t>
            </a:r>
            <a:r>
              <a:rPr sz="1100">
                <a:latin typeface="Calibri"/>
                <a:cs typeface="Calibri"/>
              </a:rPr>
              <a:t>pertaining</a:t>
            </a:r>
            <a:r>
              <a:rPr sz="1100" spc="-5">
                <a:latin typeface="Calibri"/>
                <a:cs typeface="Calibri"/>
              </a:rPr>
              <a:t> </a:t>
            </a:r>
            <a:r>
              <a:rPr sz="1100" spc="-25">
                <a:latin typeface="Calibri"/>
                <a:cs typeface="Calibri"/>
              </a:rPr>
              <a:t>to </a:t>
            </a:r>
            <a:r>
              <a:rPr sz="1100">
                <a:latin typeface="Calibri"/>
                <a:cs typeface="Calibri"/>
              </a:rPr>
              <a:t>Shipping</a:t>
            </a:r>
            <a:r>
              <a:rPr sz="1100" spc="-25">
                <a:latin typeface="Calibri"/>
                <a:cs typeface="Calibri"/>
              </a:rPr>
              <a:t> </a:t>
            </a:r>
            <a:r>
              <a:rPr sz="1100">
                <a:latin typeface="Calibri"/>
                <a:cs typeface="Calibri"/>
              </a:rPr>
              <a:t>Casks;</a:t>
            </a:r>
            <a:r>
              <a:rPr sz="1100" spc="-25">
                <a:latin typeface="Calibri"/>
                <a:cs typeface="Calibri"/>
              </a:rPr>
              <a:t> </a:t>
            </a:r>
            <a:r>
              <a:rPr sz="1100">
                <a:latin typeface="Calibri"/>
                <a:cs typeface="Calibri"/>
              </a:rPr>
              <a:t>Standard</a:t>
            </a:r>
            <a:r>
              <a:rPr sz="1100" spc="-30">
                <a:latin typeface="Calibri"/>
                <a:cs typeface="Calibri"/>
              </a:rPr>
              <a:t> </a:t>
            </a:r>
            <a:r>
              <a:rPr sz="1100">
                <a:latin typeface="Calibri"/>
                <a:cs typeface="Calibri"/>
              </a:rPr>
              <a:t>Operating</a:t>
            </a:r>
            <a:r>
              <a:rPr sz="1100" spc="-35">
                <a:latin typeface="Calibri"/>
                <a:cs typeface="Calibri"/>
              </a:rPr>
              <a:t> </a:t>
            </a:r>
            <a:r>
              <a:rPr sz="1100">
                <a:latin typeface="Calibri"/>
                <a:cs typeface="Calibri"/>
              </a:rPr>
              <a:t>Procedures</a:t>
            </a:r>
            <a:r>
              <a:rPr sz="1100" spc="-50">
                <a:latin typeface="Calibri"/>
                <a:cs typeface="Calibri"/>
              </a:rPr>
              <a:t> </a:t>
            </a:r>
            <a:r>
              <a:rPr sz="1100">
                <a:latin typeface="Calibri"/>
                <a:cs typeface="Calibri"/>
              </a:rPr>
              <a:t>(SOP)</a:t>
            </a:r>
            <a:r>
              <a:rPr sz="1100" spc="-35">
                <a:latin typeface="Calibri"/>
                <a:cs typeface="Calibri"/>
              </a:rPr>
              <a:t> </a:t>
            </a:r>
            <a:r>
              <a:rPr sz="1100" spc="-25">
                <a:latin typeface="Calibri"/>
                <a:cs typeface="Calibri"/>
              </a:rPr>
              <a:t>for </a:t>
            </a:r>
            <a:r>
              <a:rPr sz="1100">
                <a:latin typeface="Calibri"/>
                <a:cs typeface="Calibri"/>
              </a:rPr>
              <a:t>conducting</a:t>
            </a:r>
            <a:r>
              <a:rPr sz="1100" spc="-60">
                <a:latin typeface="Calibri"/>
                <a:cs typeface="Calibri"/>
              </a:rPr>
              <a:t> </a:t>
            </a:r>
            <a:r>
              <a:rPr sz="1100">
                <a:latin typeface="Calibri"/>
                <a:cs typeface="Calibri"/>
              </a:rPr>
              <a:t>Physical</a:t>
            </a:r>
            <a:r>
              <a:rPr sz="1100" spc="-40">
                <a:latin typeface="Calibri"/>
                <a:cs typeface="Calibri"/>
              </a:rPr>
              <a:t> </a:t>
            </a:r>
            <a:r>
              <a:rPr sz="1100">
                <a:latin typeface="Calibri"/>
                <a:cs typeface="Calibri"/>
              </a:rPr>
              <a:t>Drop</a:t>
            </a:r>
            <a:r>
              <a:rPr sz="1100" spc="-25">
                <a:latin typeface="Calibri"/>
                <a:cs typeface="Calibri"/>
              </a:rPr>
              <a:t> </a:t>
            </a:r>
            <a:r>
              <a:rPr sz="1100">
                <a:latin typeface="Calibri"/>
                <a:cs typeface="Calibri"/>
              </a:rPr>
              <a:t>Tests</a:t>
            </a:r>
            <a:r>
              <a:rPr sz="1100" spc="-25">
                <a:latin typeface="Calibri"/>
                <a:cs typeface="Calibri"/>
              </a:rPr>
              <a:t> </a:t>
            </a:r>
            <a:r>
              <a:rPr sz="1100">
                <a:latin typeface="Calibri"/>
                <a:cs typeface="Calibri"/>
              </a:rPr>
              <a:t>of</a:t>
            </a:r>
            <a:r>
              <a:rPr sz="1100" spc="-10">
                <a:latin typeface="Calibri"/>
                <a:cs typeface="Calibri"/>
              </a:rPr>
              <a:t> </a:t>
            </a:r>
            <a:r>
              <a:rPr sz="1100">
                <a:latin typeface="Calibri"/>
                <a:cs typeface="Calibri"/>
              </a:rPr>
              <a:t>Shipping</a:t>
            </a:r>
            <a:r>
              <a:rPr sz="1100" spc="-30">
                <a:latin typeface="Calibri"/>
                <a:cs typeface="Calibri"/>
              </a:rPr>
              <a:t> </a:t>
            </a:r>
            <a:r>
              <a:rPr sz="1100">
                <a:latin typeface="Calibri"/>
                <a:cs typeface="Calibri"/>
              </a:rPr>
              <a:t>Casks</a:t>
            </a:r>
            <a:r>
              <a:rPr sz="1100" spc="-20">
                <a:latin typeface="Calibri"/>
                <a:cs typeface="Calibri"/>
              </a:rPr>
              <a:t> </a:t>
            </a:r>
            <a:r>
              <a:rPr sz="1100">
                <a:latin typeface="Calibri"/>
                <a:cs typeface="Calibri"/>
              </a:rPr>
              <a:t>and</a:t>
            </a:r>
            <a:r>
              <a:rPr sz="1100" spc="-10">
                <a:latin typeface="Calibri"/>
                <a:cs typeface="Calibri"/>
              </a:rPr>
              <a:t> Validation </a:t>
            </a:r>
            <a:r>
              <a:rPr sz="1100">
                <a:latin typeface="Calibri"/>
                <a:cs typeface="Calibri"/>
              </a:rPr>
              <a:t>Models;</a:t>
            </a:r>
            <a:r>
              <a:rPr sz="1100" spc="-35">
                <a:latin typeface="Calibri"/>
                <a:cs typeface="Calibri"/>
              </a:rPr>
              <a:t> </a:t>
            </a:r>
            <a:r>
              <a:rPr sz="1100">
                <a:latin typeface="Calibri"/>
                <a:cs typeface="Calibri"/>
              </a:rPr>
              <a:t>SOP</a:t>
            </a:r>
            <a:r>
              <a:rPr sz="1100" spc="-25">
                <a:latin typeface="Calibri"/>
                <a:cs typeface="Calibri"/>
              </a:rPr>
              <a:t> </a:t>
            </a:r>
            <a:r>
              <a:rPr sz="1100">
                <a:latin typeface="Calibri"/>
                <a:cs typeface="Calibri"/>
              </a:rPr>
              <a:t>for</a:t>
            </a:r>
            <a:r>
              <a:rPr sz="1100" spc="-15">
                <a:latin typeface="Calibri"/>
                <a:cs typeface="Calibri"/>
              </a:rPr>
              <a:t> </a:t>
            </a:r>
            <a:r>
              <a:rPr sz="1100">
                <a:latin typeface="Calibri"/>
                <a:cs typeface="Calibri"/>
              </a:rPr>
              <a:t>Numerical</a:t>
            </a:r>
            <a:r>
              <a:rPr sz="1100" spc="-30">
                <a:latin typeface="Calibri"/>
                <a:cs typeface="Calibri"/>
              </a:rPr>
              <a:t> </a:t>
            </a:r>
            <a:r>
              <a:rPr sz="1100">
                <a:latin typeface="Calibri"/>
                <a:cs typeface="Calibri"/>
              </a:rPr>
              <a:t>Simulation</a:t>
            </a:r>
            <a:r>
              <a:rPr sz="1100" spc="-45">
                <a:latin typeface="Calibri"/>
                <a:cs typeface="Calibri"/>
              </a:rPr>
              <a:t> </a:t>
            </a:r>
            <a:r>
              <a:rPr sz="1100">
                <a:latin typeface="Calibri"/>
                <a:cs typeface="Calibri"/>
              </a:rPr>
              <a:t>Analysis</a:t>
            </a:r>
            <a:r>
              <a:rPr sz="1100" spc="-40">
                <a:latin typeface="Calibri"/>
                <a:cs typeface="Calibri"/>
              </a:rPr>
              <a:t> </a:t>
            </a:r>
            <a:r>
              <a:rPr sz="1100">
                <a:latin typeface="Calibri"/>
                <a:cs typeface="Calibri"/>
              </a:rPr>
              <a:t>of</a:t>
            </a:r>
            <a:r>
              <a:rPr sz="1100" spc="-15">
                <a:latin typeface="Calibri"/>
                <a:cs typeface="Calibri"/>
              </a:rPr>
              <a:t> </a:t>
            </a:r>
            <a:r>
              <a:rPr sz="1100">
                <a:latin typeface="Calibri"/>
                <a:cs typeface="Calibri"/>
              </a:rPr>
              <a:t>Shipping</a:t>
            </a:r>
            <a:r>
              <a:rPr sz="1100" spc="-15">
                <a:latin typeface="Calibri"/>
                <a:cs typeface="Calibri"/>
              </a:rPr>
              <a:t> </a:t>
            </a:r>
            <a:r>
              <a:rPr sz="1100" spc="-10">
                <a:latin typeface="Calibri"/>
                <a:cs typeface="Calibri"/>
              </a:rPr>
              <a:t>Casks </a:t>
            </a:r>
            <a:r>
              <a:rPr sz="1100">
                <a:latin typeface="Calibri"/>
                <a:cs typeface="Calibri"/>
              </a:rPr>
              <a:t>through</a:t>
            </a:r>
            <a:r>
              <a:rPr sz="1100" spc="-10">
                <a:latin typeface="Calibri"/>
                <a:cs typeface="Calibri"/>
              </a:rPr>
              <a:t> Computer</a:t>
            </a:r>
            <a:r>
              <a:rPr sz="1100" spc="-20">
                <a:latin typeface="Calibri"/>
                <a:cs typeface="Calibri"/>
              </a:rPr>
              <a:t> </a:t>
            </a:r>
            <a:r>
              <a:rPr sz="1100" spc="-10">
                <a:latin typeface="Calibri"/>
                <a:cs typeface="Calibri"/>
              </a:rPr>
              <a:t>Models.</a:t>
            </a:r>
            <a:endParaRPr sz="1100">
              <a:latin typeface="Calibri"/>
              <a:cs typeface="Calibri"/>
            </a:endParaRPr>
          </a:p>
          <a:p>
            <a:pPr marL="12700" marR="16510" algn="just">
              <a:lnSpc>
                <a:spcPct val="100000"/>
              </a:lnSpc>
              <a:spcBef>
                <a:spcPts val="600"/>
              </a:spcBef>
            </a:pPr>
            <a:r>
              <a:rPr sz="1100">
                <a:latin typeface="Calibri"/>
                <a:cs typeface="Calibri"/>
              </a:rPr>
              <a:t>Experimental</a:t>
            </a:r>
            <a:r>
              <a:rPr sz="1100" spc="-45">
                <a:latin typeface="Calibri"/>
                <a:cs typeface="Calibri"/>
              </a:rPr>
              <a:t> </a:t>
            </a:r>
            <a:r>
              <a:rPr sz="1100">
                <a:latin typeface="Calibri"/>
                <a:cs typeface="Calibri"/>
              </a:rPr>
              <a:t>Validation</a:t>
            </a:r>
            <a:r>
              <a:rPr sz="1100" spc="-60">
                <a:latin typeface="Calibri"/>
                <a:cs typeface="Calibri"/>
              </a:rPr>
              <a:t> </a:t>
            </a:r>
            <a:r>
              <a:rPr sz="1100">
                <a:latin typeface="Calibri"/>
                <a:cs typeface="Calibri"/>
              </a:rPr>
              <a:t>studies</a:t>
            </a:r>
            <a:r>
              <a:rPr sz="1100" spc="-35">
                <a:latin typeface="Calibri"/>
                <a:cs typeface="Calibri"/>
              </a:rPr>
              <a:t> </a:t>
            </a:r>
            <a:r>
              <a:rPr sz="1100">
                <a:latin typeface="Calibri"/>
                <a:cs typeface="Calibri"/>
              </a:rPr>
              <a:t>during</a:t>
            </a:r>
            <a:r>
              <a:rPr sz="1100" spc="-25">
                <a:latin typeface="Calibri"/>
                <a:cs typeface="Calibri"/>
              </a:rPr>
              <a:t> </a:t>
            </a:r>
            <a:r>
              <a:rPr sz="1100">
                <a:latin typeface="Calibri"/>
                <a:cs typeface="Calibri"/>
              </a:rPr>
              <a:t>Qualification</a:t>
            </a:r>
            <a:r>
              <a:rPr sz="1100" spc="-50">
                <a:latin typeface="Calibri"/>
                <a:cs typeface="Calibri"/>
              </a:rPr>
              <a:t> </a:t>
            </a:r>
            <a:r>
              <a:rPr sz="1100">
                <a:latin typeface="Calibri"/>
                <a:cs typeface="Calibri"/>
              </a:rPr>
              <a:t>of</a:t>
            </a:r>
            <a:r>
              <a:rPr sz="1100" spc="-20">
                <a:latin typeface="Calibri"/>
                <a:cs typeface="Calibri"/>
              </a:rPr>
              <a:t> </a:t>
            </a:r>
            <a:r>
              <a:rPr sz="1100" spc="-10">
                <a:latin typeface="Calibri"/>
                <a:cs typeface="Calibri"/>
              </a:rPr>
              <a:t>Packages </a:t>
            </a:r>
            <a:r>
              <a:rPr sz="1100">
                <a:latin typeface="Calibri"/>
                <a:cs typeface="Calibri"/>
              </a:rPr>
              <a:t>as</a:t>
            </a:r>
            <a:r>
              <a:rPr sz="1100" spc="-20">
                <a:latin typeface="Calibri"/>
                <a:cs typeface="Calibri"/>
              </a:rPr>
              <a:t> </a:t>
            </a:r>
            <a:r>
              <a:rPr sz="1100">
                <a:latin typeface="Calibri"/>
                <a:cs typeface="Calibri"/>
              </a:rPr>
              <a:t>per AERB/IAEA</a:t>
            </a:r>
            <a:r>
              <a:rPr sz="1100" spc="-15">
                <a:latin typeface="Calibri"/>
                <a:cs typeface="Calibri"/>
              </a:rPr>
              <a:t> </a:t>
            </a:r>
            <a:r>
              <a:rPr sz="1100">
                <a:latin typeface="Calibri"/>
                <a:cs typeface="Calibri"/>
              </a:rPr>
              <a:t>Regulation.</a:t>
            </a:r>
            <a:r>
              <a:rPr sz="1100" spc="-45">
                <a:latin typeface="Calibri"/>
                <a:cs typeface="Calibri"/>
              </a:rPr>
              <a:t> </a:t>
            </a:r>
            <a:r>
              <a:rPr sz="1100">
                <a:latin typeface="Calibri"/>
                <a:cs typeface="Calibri"/>
              </a:rPr>
              <a:t>Expertise</a:t>
            </a:r>
            <a:r>
              <a:rPr sz="1100" spc="-35">
                <a:latin typeface="Calibri"/>
                <a:cs typeface="Calibri"/>
              </a:rPr>
              <a:t> </a:t>
            </a:r>
            <a:r>
              <a:rPr sz="1100">
                <a:latin typeface="Calibri"/>
                <a:cs typeface="Calibri"/>
              </a:rPr>
              <a:t>in</a:t>
            </a:r>
            <a:r>
              <a:rPr sz="1100" spc="-10">
                <a:latin typeface="Calibri"/>
                <a:cs typeface="Calibri"/>
              </a:rPr>
              <a:t> </a:t>
            </a:r>
            <a:r>
              <a:rPr sz="1100">
                <a:latin typeface="Calibri"/>
                <a:cs typeface="Calibri"/>
              </a:rPr>
              <a:t>Design</a:t>
            </a:r>
            <a:r>
              <a:rPr sz="1100" spc="-30">
                <a:latin typeface="Calibri"/>
                <a:cs typeface="Calibri"/>
              </a:rPr>
              <a:t> </a:t>
            </a:r>
            <a:r>
              <a:rPr sz="1100">
                <a:latin typeface="Calibri"/>
                <a:cs typeface="Calibri"/>
              </a:rPr>
              <a:t>and</a:t>
            </a:r>
            <a:r>
              <a:rPr sz="1100" spc="-20">
                <a:latin typeface="Calibri"/>
                <a:cs typeface="Calibri"/>
              </a:rPr>
              <a:t> </a:t>
            </a:r>
            <a:r>
              <a:rPr sz="1100">
                <a:latin typeface="Calibri"/>
                <a:cs typeface="Calibri"/>
              </a:rPr>
              <a:t>Analysis</a:t>
            </a:r>
            <a:r>
              <a:rPr sz="1100" spc="-25">
                <a:latin typeface="Calibri"/>
                <a:cs typeface="Calibri"/>
              </a:rPr>
              <a:t> of </a:t>
            </a:r>
            <a:r>
              <a:rPr sz="1100">
                <a:latin typeface="Calibri"/>
                <a:cs typeface="Calibri"/>
              </a:rPr>
              <a:t>various</a:t>
            </a:r>
            <a:r>
              <a:rPr sz="1100" spc="-25">
                <a:latin typeface="Calibri"/>
                <a:cs typeface="Calibri"/>
              </a:rPr>
              <a:t> </a:t>
            </a:r>
            <a:r>
              <a:rPr sz="1100" spc="-10">
                <a:latin typeface="Calibri"/>
                <a:cs typeface="Calibri"/>
              </a:rPr>
              <a:t>Packages</a:t>
            </a:r>
            <a:r>
              <a:rPr sz="1100" spc="-40">
                <a:latin typeface="Calibri"/>
                <a:cs typeface="Calibri"/>
              </a:rPr>
              <a:t> </a:t>
            </a:r>
            <a:r>
              <a:rPr sz="1100">
                <a:latin typeface="Calibri"/>
                <a:cs typeface="Calibri"/>
              </a:rPr>
              <a:t>for</a:t>
            </a:r>
            <a:r>
              <a:rPr sz="1100" spc="-5">
                <a:latin typeface="Calibri"/>
                <a:cs typeface="Calibri"/>
              </a:rPr>
              <a:t> </a:t>
            </a:r>
            <a:r>
              <a:rPr sz="1100">
                <a:latin typeface="Calibri"/>
                <a:cs typeface="Calibri"/>
              </a:rPr>
              <a:t>Transportation</a:t>
            </a:r>
            <a:r>
              <a:rPr sz="1100" spc="-40">
                <a:latin typeface="Calibri"/>
                <a:cs typeface="Calibri"/>
              </a:rPr>
              <a:t> </a:t>
            </a:r>
            <a:r>
              <a:rPr sz="1100">
                <a:latin typeface="Calibri"/>
                <a:cs typeface="Calibri"/>
              </a:rPr>
              <a:t>of</a:t>
            </a:r>
            <a:r>
              <a:rPr sz="1100" spc="-5">
                <a:latin typeface="Calibri"/>
                <a:cs typeface="Calibri"/>
              </a:rPr>
              <a:t> </a:t>
            </a:r>
            <a:r>
              <a:rPr sz="1100">
                <a:latin typeface="Calibri"/>
                <a:cs typeface="Calibri"/>
              </a:rPr>
              <a:t>Radioactive</a:t>
            </a:r>
            <a:r>
              <a:rPr sz="1100" spc="-25">
                <a:latin typeface="Calibri"/>
                <a:cs typeface="Calibri"/>
              </a:rPr>
              <a:t> </a:t>
            </a:r>
            <a:r>
              <a:rPr sz="1100" spc="-10">
                <a:latin typeface="Calibri"/>
                <a:cs typeface="Calibri"/>
              </a:rPr>
              <a:t>Materials.</a:t>
            </a:r>
            <a:endParaRPr sz="1100">
              <a:latin typeface="Calibri"/>
              <a:cs typeface="Calibri"/>
            </a:endParaRPr>
          </a:p>
          <a:p>
            <a:pPr marL="12700" marR="161925">
              <a:lnSpc>
                <a:spcPct val="100000"/>
              </a:lnSpc>
              <a:spcBef>
                <a:spcPts val="600"/>
              </a:spcBef>
            </a:pPr>
            <a:r>
              <a:rPr sz="1100">
                <a:latin typeface="Calibri"/>
                <a:cs typeface="Calibri"/>
              </a:rPr>
              <a:t>Member</a:t>
            </a:r>
            <a:r>
              <a:rPr sz="1100" spc="-25">
                <a:latin typeface="Calibri"/>
                <a:cs typeface="Calibri"/>
              </a:rPr>
              <a:t> </a:t>
            </a:r>
            <a:r>
              <a:rPr sz="1100">
                <a:latin typeface="Calibri"/>
                <a:cs typeface="Calibri"/>
              </a:rPr>
              <a:t>of</a:t>
            </a:r>
            <a:r>
              <a:rPr sz="1100" spc="-15">
                <a:latin typeface="Calibri"/>
                <a:cs typeface="Calibri"/>
              </a:rPr>
              <a:t> </a:t>
            </a:r>
            <a:r>
              <a:rPr sz="1100">
                <a:latin typeface="Calibri"/>
                <a:cs typeface="Calibri"/>
              </a:rPr>
              <a:t>Task</a:t>
            </a:r>
            <a:r>
              <a:rPr sz="1100" spc="-20">
                <a:latin typeface="Calibri"/>
                <a:cs typeface="Calibri"/>
              </a:rPr>
              <a:t> </a:t>
            </a:r>
            <a:r>
              <a:rPr sz="1100">
                <a:latin typeface="Calibri"/>
                <a:cs typeface="Calibri"/>
              </a:rPr>
              <a:t>Force</a:t>
            </a:r>
            <a:r>
              <a:rPr sz="1100" spc="-25">
                <a:latin typeface="Calibri"/>
                <a:cs typeface="Calibri"/>
              </a:rPr>
              <a:t> </a:t>
            </a:r>
            <a:r>
              <a:rPr sz="1100">
                <a:latin typeface="Calibri"/>
                <a:cs typeface="Calibri"/>
              </a:rPr>
              <a:t>to</a:t>
            </a:r>
            <a:r>
              <a:rPr sz="1100" spc="-20">
                <a:latin typeface="Calibri"/>
                <a:cs typeface="Calibri"/>
              </a:rPr>
              <a:t> </a:t>
            </a:r>
            <a:r>
              <a:rPr sz="1100">
                <a:latin typeface="Calibri"/>
                <a:cs typeface="Calibri"/>
              </a:rPr>
              <a:t>Review</a:t>
            </a:r>
            <a:r>
              <a:rPr sz="1100" spc="-10">
                <a:latin typeface="Calibri"/>
                <a:cs typeface="Calibri"/>
              </a:rPr>
              <a:t> </a:t>
            </a:r>
            <a:r>
              <a:rPr sz="1100">
                <a:latin typeface="Calibri"/>
                <a:cs typeface="Calibri"/>
              </a:rPr>
              <a:t>Applications</a:t>
            </a:r>
            <a:r>
              <a:rPr sz="1100" spc="-50">
                <a:latin typeface="Calibri"/>
                <a:cs typeface="Calibri"/>
              </a:rPr>
              <a:t> </a:t>
            </a:r>
            <a:r>
              <a:rPr sz="1100">
                <a:latin typeface="Calibri"/>
                <a:cs typeface="Calibri"/>
              </a:rPr>
              <a:t>for</a:t>
            </a:r>
            <a:r>
              <a:rPr sz="1100" spc="-15">
                <a:latin typeface="Calibri"/>
                <a:cs typeface="Calibri"/>
              </a:rPr>
              <a:t> </a:t>
            </a:r>
            <a:r>
              <a:rPr sz="1100" spc="-10">
                <a:latin typeface="Calibri"/>
                <a:cs typeface="Calibri"/>
              </a:rPr>
              <a:t>Design </a:t>
            </a:r>
            <a:r>
              <a:rPr sz="1100">
                <a:latin typeface="Calibri"/>
                <a:cs typeface="Calibri"/>
              </a:rPr>
              <a:t>Approval</a:t>
            </a:r>
            <a:r>
              <a:rPr sz="1100" spc="-25">
                <a:latin typeface="Calibri"/>
                <a:cs typeface="Calibri"/>
              </a:rPr>
              <a:t> </a:t>
            </a:r>
            <a:r>
              <a:rPr sz="1100">
                <a:latin typeface="Calibri"/>
                <a:cs typeface="Calibri"/>
              </a:rPr>
              <a:t>of</a:t>
            </a:r>
            <a:r>
              <a:rPr sz="1100" spc="-5">
                <a:latin typeface="Calibri"/>
                <a:cs typeface="Calibri"/>
              </a:rPr>
              <a:t> </a:t>
            </a:r>
            <a:r>
              <a:rPr sz="1100" spc="-10">
                <a:latin typeface="Calibri"/>
                <a:cs typeface="Calibri"/>
              </a:rPr>
              <a:t>Packages</a:t>
            </a:r>
            <a:r>
              <a:rPr sz="1100" spc="-50">
                <a:latin typeface="Calibri"/>
                <a:cs typeface="Calibri"/>
              </a:rPr>
              <a:t> </a:t>
            </a:r>
            <a:r>
              <a:rPr sz="1100">
                <a:latin typeface="Calibri"/>
                <a:cs typeface="Calibri"/>
              </a:rPr>
              <a:t>for</a:t>
            </a:r>
            <a:r>
              <a:rPr sz="1100" spc="5">
                <a:latin typeface="Calibri"/>
                <a:cs typeface="Calibri"/>
              </a:rPr>
              <a:t> </a:t>
            </a:r>
            <a:r>
              <a:rPr sz="1100">
                <a:latin typeface="Calibri"/>
                <a:cs typeface="Calibri"/>
              </a:rPr>
              <a:t>Transportation</a:t>
            </a:r>
            <a:r>
              <a:rPr sz="1100" spc="-40">
                <a:latin typeface="Calibri"/>
                <a:cs typeface="Calibri"/>
              </a:rPr>
              <a:t> </a:t>
            </a:r>
            <a:r>
              <a:rPr sz="1100">
                <a:latin typeface="Calibri"/>
                <a:cs typeface="Calibri"/>
              </a:rPr>
              <a:t>of</a:t>
            </a:r>
            <a:r>
              <a:rPr sz="1100" spc="-5">
                <a:latin typeface="Calibri"/>
                <a:cs typeface="Calibri"/>
              </a:rPr>
              <a:t> </a:t>
            </a:r>
            <a:r>
              <a:rPr sz="1100">
                <a:latin typeface="Calibri"/>
                <a:cs typeface="Calibri"/>
              </a:rPr>
              <a:t>Special</a:t>
            </a:r>
            <a:r>
              <a:rPr sz="1100" spc="-25">
                <a:latin typeface="Calibri"/>
                <a:cs typeface="Calibri"/>
              </a:rPr>
              <a:t> </a:t>
            </a:r>
            <a:r>
              <a:rPr sz="1100" spc="-10">
                <a:latin typeface="Calibri"/>
                <a:cs typeface="Calibri"/>
              </a:rPr>
              <a:t>Materials; </a:t>
            </a:r>
            <a:r>
              <a:rPr sz="1100">
                <a:latin typeface="Calibri"/>
                <a:cs typeface="Calibri"/>
              </a:rPr>
              <a:t>BARC</a:t>
            </a:r>
            <a:r>
              <a:rPr sz="1100" spc="-5">
                <a:latin typeface="Calibri"/>
                <a:cs typeface="Calibri"/>
              </a:rPr>
              <a:t> </a:t>
            </a:r>
            <a:r>
              <a:rPr sz="1100">
                <a:latin typeface="Calibri"/>
                <a:cs typeface="Calibri"/>
              </a:rPr>
              <a:t>Safety</a:t>
            </a:r>
            <a:r>
              <a:rPr sz="1100" spc="-20">
                <a:latin typeface="Calibri"/>
                <a:cs typeface="Calibri"/>
              </a:rPr>
              <a:t> </a:t>
            </a:r>
            <a:r>
              <a:rPr sz="1100">
                <a:latin typeface="Calibri"/>
                <a:cs typeface="Calibri"/>
              </a:rPr>
              <a:t>Council</a:t>
            </a:r>
            <a:r>
              <a:rPr sz="1100" spc="-25">
                <a:latin typeface="Calibri"/>
                <a:cs typeface="Calibri"/>
              </a:rPr>
              <a:t> </a:t>
            </a:r>
            <a:r>
              <a:rPr sz="1100">
                <a:latin typeface="Calibri"/>
                <a:cs typeface="Calibri"/>
              </a:rPr>
              <a:t>-</a:t>
            </a:r>
            <a:r>
              <a:rPr sz="1100" spc="-5">
                <a:latin typeface="Calibri"/>
                <a:cs typeface="Calibri"/>
              </a:rPr>
              <a:t> </a:t>
            </a:r>
            <a:r>
              <a:rPr sz="1100" spc="-10">
                <a:latin typeface="Calibri"/>
                <a:cs typeface="Calibri"/>
              </a:rPr>
              <a:t>SRC-</a:t>
            </a:r>
            <a:r>
              <a:rPr sz="1100">
                <a:latin typeface="Calibri"/>
                <a:cs typeface="Calibri"/>
              </a:rPr>
              <a:t>TRM</a:t>
            </a:r>
            <a:r>
              <a:rPr sz="1100" spc="-15">
                <a:latin typeface="Calibri"/>
                <a:cs typeface="Calibri"/>
              </a:rPr>
              <a:t> </a:t>
            </a:r>
            <a:r>
              <a:rPr sz="1100">
                <a:latin typeface="Calibri"/>
                <a:cs typeface="Calibri"/>
              </a:rPr>
              <a:t>and</a:t>
            </a:r>
            <a:r>
              <a:rPr sz="1100" spc="-10">
                <a:latin typeface="Calibri"/>
                <a:cs typeface="Calibri"/>
              </a:rPr>
              <a:t> </a:t>
            </a:r>
            <a:r>
              <a:rPr sz="1100">
                <a:latin typeface="Calibri"/>
                <a:cs typeface="Calibri"/>
              </a:rPr>
              <a:t>AERB</a:t>
            </a:r>
            <a:r>
              <a:rPr sz="1100" spc="-10">
                <a:latin typeface="Calibri"/>
                <a:cs typeface="Calibri"/>
              </a:rPr>
              <a:t> </a:t>
            </a:r>
            <a:r>
              <a:rPr sz="1100">
                <a:latin typeface="Calibri"/>
                <a:cs typeface="Calibri"/>
              </a:rPr>
              <a:t>(INDIA) - </a:t>
            </a:r>
            <a:r>
              <a:rPr sz="1100" spc="-10">
                <a:latin typeface="Calibri"/>
                <a:cs typeface="Calibri"/>
              </a:rPr>
              <a:t>COSTRAM.</a:t>
            </a:r>
            <a:endParaRPr sz="11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57200" y="900683"/>
            <a:ext cx="3683508" cy="1077468"/>
          </a:xfrm>
          <a:prstGeom prst="rect">
            <a:avLst/>
          </a:prstGeom>
        </p:spPr>
      </p:pic>
      <p:sp>
        <p:nvSpPr>
          <p:cNvPr id="3" name="object 3"/>
          <p:cNvSpPr/>
          <p:nvPr/>
        </p:nvSpPr>
        <p:spPr>
          <a:xfrm>
            <a:off x="4335779" y="0"/>
            <a:ext cx="3035935" cy="2557780"/>
          </a:xfrm>
          <a:custGeom>
            <a:avLst/>
            <a:gdLst/>
            <a:ahLst/>
            <a:cxnLst/>
            <a:rect l="l" t="t" r="r" b="b"/>
            <a:pathLst>
              <a:path w="3035934" h="2557780">
                <a:moveTo>
                  <a:pt x="3035807" y="0"/>
                </a:moveTo>
                <a:lnTo>
                  <a:pt x="0" y="0"/>
                </a:lnTo>
                <a:lnTo>
                  <a:pt x="0" y="2557272"/>
                </a:lnTo>
                <a:lnTo>
                  <a:pt x="3035807" y="2557272"/>
                </a:lnTo>
                <a:lnTo>
                  <a:pt x="3035807" y="0"/>
                </a:lnTo>
                <a:close/>
              </a:path>
            </a:pathLst>
          </a:custGeom>
          <a:solidFill>
            <a:srgbClr val="585858">
              <a:alpha val="50195"/>
            </a:srgbClr>
          </a:solidFill>
        </p:spPr>
        <p:txBody>
          <a:bodyPr wrap="square" lIns="0" tIns="0" rIns="0" bIns="0" rtlCol="0"/>
          <a:lstStyle/>
          <a:p>
            <a:endParaRPr/>
          </a:p>
        </p:txBody>
      </p:sp>
      <p:sp>
        <p:nvSpPr>
          <p:cNvPr id="4" name="object 4"/>
          <p:cNvSpPr/>
          <p:nvPr/>
        </p:nvSpPr>
        <p:spPr>
          <a:xfrm>
            <a:off x="0" y="2752344"/>
            <a:ext cx="7566659" cy="82550"/>
          </a:xfrm>
          <a:custGeom>
            <a:avLst/>
            <a:gdLst/>
            <a:ahLst/>
            <a:cxnLst/>
            <a:rect l="l" t="t" r="r" b="b"/>
            <a:pathLst>
              <a:path w="7566659" h="82550">
                <a:moveTo>
                  <a:pt x="7566659" y="0"/>
                </a:moveTo>
                <a:lnTo>
                  <a:pt x="0" y="0"/>
                </a:lnTo>
                <a:lnTo>
                  <a:pt x="0" y="82296"/>
                </a:lnTo>
                <a:lnTo>
                  <a:pt x="7566659" y="82296"/>
                </a:lnTo>
                <a:lnTo>
                  <a:pt x="7566659" y="0"/>
                </a:lnTo>
                <a:close/>
              </a:path>
            </a:pathLst>
          </a:custGeom>
          <a:solidFill>
            <a:srgbClr val="404040"/>
          </a:solidFill>
        </p:spPr>
        <p:txBody>
          <a:bodyPr wrap="square" lIns="0" tIns="0" rIns="0" bIns="0" rtlCol="0"/>
          <a:lstStyle/>
          <a:p>
            <a:endParaRPr/>
          </a:p>
        </p:txBody>
      </p:sp>
      <p:sp>
        <p:nvSpPr>
          <p:cNvPr id="5" name="object 5"/>
          <p:cNvSpPr/>
          <p:nvPr/>
        </p:nvSpPr>
        <p:spPr>
          <a:xfrm>
            <a:off x="0" y="3006851"/>
            <a:ext cx="2936875" cy="3851275"/>
          </a:xfrm>
          <a:custGeom>
            <a:avLst/>
            <a:gdLst/>
            <a:ahLst/>
            <a:cxnLst/>
            <a:rect l="l" t="t" r="r" b="b"/>
            <a:pathLst>
              <a:path w="2936875" h="3851275">
                <a:moveTo>
                  <a:pt x="2936748" y="0"/>
                </a:moveTo>
                <a:lnTo>
                  <a:pt x="0" y="0"/>
                </a:lnTo>
                <a:lnTo>
                  <a:pt x="0" y="3851148"/>
                </a:lnTo>
                <a:lnTo>
                  <a:pt x="2936748" y="3851148"/>
                </a:lnTo>
                <a:lnTo>
                  <a:pt x="2936748" y="0"/>
                </a:lnTo>
                <a:close/>
              </a:path>
            </a:pathLst>
          </a:custGeom>
          <a:solidFill>
            <a:srgbClr val="000000">
              <a:alpha val="50195"/>
            </a:srgbClr>
          </a:solidFill>
        </p:spPr>
        <p:txBody>
          <a:bodyPr wrap="square" lIns="0" tIns="0" rIns="0" bIns="0" rtlCol="0"/>
          <a:lstStyle/>
          <a:p>
            <a:endParaRPr/>
          </a:p>
        </p:txBody>
      </p:sp>
      <p:pic>
        <p:nvPicPr>
          <p:cNvPr id="6" name="object 6"/>
          <p:cNvPicPr/>
          <p:nvPr/>
        </p:nvPicPr>
        <p:blipFill>
          <a:blip r:embed="rId3" cstate="print"/>
          <a:stretch>
            <a:fillRect/>
          </a:stretch>
        </p:blipFill>
        <p:spPr>
          <a:xfrm>
            <a:off x="4421123" y="493776"/>
            <a:ext cx="2840735" cy="1615439"/>
          </a:xfrm>
          <a:prstGeom prst="rect">
            <a:avLst/>
          </a:prstGeom>
        </p:spPr>
      </p:pic>
      <p:sp>
        <p:nvSpPr>
          <p:cNvPr id="7" name="object 7"/>
          <p:cNvSpPr/>
          <p:nvPr/>
        </p:nvSpPr>
        <p:spPr>
          <a:xfrm>
            <a:off x="7566659" y="0"/>
            <a:ext cx="82550" cy="6858000"/>
          </a:xfrm>
          <a:custGeom>
            <a:avLst/>
            <a:gdLst/>
            <a:ahLst/>
            <a:cxnLst/>
            <a:rect l="l" t="t" r="r" b="b"/>
            <a:pathLst>
              <a:path w="82550" h="6858000">
                <a:moveTo>
                  <a:pt x="82296" y="0"/>
                </a:moveTo>
                <a:lnTo>
                  <a:pt x="0" y="0"/>
                </a:lnTo>
                <a:lnTo>
                  <a:pt x="0" y="6858000"/>
                </a:lnTo>
                <a:lnTo>
                  <a:pt x="82296" y="6858000"/>
                </a:lnTo>
                <a:lnTo>
                  <a:pt x="82296" y="0"/>
                </a:lnTo>
                <a:close/>
              </a:path>
            </a:pathLst>
          </a:custGeom>
          <a:solidFill>
            <a:srgbClr val="404040"/>
          </a:solidFill>
        </p:spPr>
        <p:txBody>
          <a:bodyPr wrap="square" lIns="0" tIns="0" rIns="0" bIns="0" rtlCol="0"/>
          <a:lstStyle/>
          <a:p>
            <a:endParaRPr/>
          </a:p>
        </p:txBody>
      </p:sp>
      <p:pic>
        <p:nvPicPr>
          <p:cNvPr id="8" name="object 8"/>
          <p:cNvPicPr/>
          <p:nvPr/>
        </p:nvPicPr>
        <p:blipFill>
          <a:blip r:embed="rId4" cstate="print"/>
          <a:stretch>
            <a:fillRect/>
          </a:stretch>
        </p:blipFill>
        <p:spPr>
          <a:xfrm>
            <a:off x="7981188" y="321563"/>
            <a:ext cx="3311652" cy="3313176"/>
          </a:xfrm>
          <a:prstGeom prst="rect">
            <a:avLst/>
          </a:prstGeom>
        </p:spPr>
      </p:pic>
      <p:sp>
        <p:nvSpPr>
          <p:cNvPr id="9" name="object 9"/>
          <p:cNvSpPr/>
          <p:nvPr/>
        </p:nvSpPr>
        <p:spPr>
          <a:xfrm>
            <a:off x="7566659" y="3863340"/>
            <a:ext cx="4625340" cy="82550"/>
          </a:xfrm>
          <a:custGeom>
            <a:avLst/>
            <a:gdLst/>
            <a:ahLst/>
            <a:cxnLst/>
            <a:rect l="l" t="t" r="r" b="b"/>
            <a:pathLst>
              <a:path w="4625340" h="82550">
                <a:moveTo>
                  <a:pt x="4625340" y="0"/>
                </a:moveTo>
                <a:lnTo>
                  <a:pt x="0" y="0"/>
                </a:lnTo>
                <a:lnTo>
                  <a:pt x="0" y="82295"/>
                </a:lnTo>
                <a:lnTo>
                  <a:pt x="4625340" y="82295"/>
                </a:lnTo>
                <a:lnTo>
                  <a:pt x="4625340" y="0"/>
                </a:lnTo>
                <a:close/>
              </a:path>
            </a:pathLst>
          </a:custGeom>
          <a:solidFill>
            <a:srgbClr val="404040"/>
          </a:solidFill>
        </p:spPr>
        <p:txBody>
          <a:bodyPr wrap="square" lIns="0" tIns="0" rIns="0" bIns="0" rtlCol="0"/>
          <a:lstStyle/>
          <a:p>
            <a:endParaRPr/>
          </a:p>
        </p:txBody>
      </p:sp>
      <p:pic>
        <p:nvPicPr>
          <p:cNvPr id="10" name="object 10"/>
          <p:cNvPicPr/>
          <p:nvPr/>
        </p:nvPicPr>
        <p:blipFill>
          <a:blip r:embed="rId5" cstate="print"/>
          <a:stretch>
            <a:fillRect/>
          </a:stretch>
        </p:blipFill>
        <p:spPr>
          <a:xfrm>
            <a:off x="7853171" y="4287011"/>
            <a:ext cx="3567683" cy="1997964"/>
          </a:xfrm>
          <a:prstGeom prst="rect">
            <a:avLst/>
          </a:prstGeom>
        </p:spPr>
      </p:pic>
      <p:sp>
        <p:nvSpPr>
          <p:cNvPr id="11" name="object 11"/>
          <p:cNvSpPr txBox="1">
            <a:spLocks noGrp="1"/>
          </p:cNvSpPr>
          <p:nvPr>
            <p:ph type="title"/>
          </p:nvPr>
        </p:nvSpPr>
        <p:spPr>
          <a:xfrm>
            <a:off x="3219450" y="2907284"/>
            <a:ext cx="522605" cy="391160"/>
          </a:xfrm>
          <a:prstGeom prst="rect">
            <a:avLst/>
          </a:prstGeom>
        </p:spPr>
        <p:txBody>
          <a:bodyPr vert="horz" wrap="square" lIns="0" tIns="12700" rIns="0" bIns="0" rtlCol="0">
            <a:spAutoFit/>
          </a:bodyPr>
          <a:lstStyle/>
          <a:p>
            <a:pPr marL="12700">
              <a:lnSpc>
                <a:spcPct val="100000"/>
              </a:lnSpc>
              <a:spcBef>
                <a:spcPts val="100"/>
              </a:spcBef>
            </a:pPr>
            <a:r>
              <a:rPr spc="-20"/>
              <a:t>Iran</a:t>
            </a:r>
          </a:p>
        </p:txBody>
      </p:sp>
      <p:sp>
        <p:nvSpPr>
          <p:cNvPr id="12" name="object 12"/>
          <p:cNvSpPr txBox="1"/>
          <p:nvPr/>
        </p:nvSpPr>
        <p:spPr>
          <a:xfrm>
            <a:off x="3219450" y="3348939"/>
            <a:ext cx="3228975" cy="391795"/>
          </a:xfrm>
          <a:prstGeom prst="rect">
            <a:avLst/>
          </a:prstGeom>
        </p:spPr>
        <p:txBody>
          <a:bodyPr vert="horz" wrap="square" lIns="0" tIns="12700" rIns="0" bIns="0" rtlCol="0">
            <a:spAutoFit/>
          </a:bodyPr>
          <a:lstStyle/>
          <a:p>
            <a:pPr marL="12700">
              <a:lnSpc>
                <a:spcPct val="100000"/>
              </a:lnSpc>
              <a:spcBef>
                <a:spcPts val="100"/>
              </a:spcBef>
            </a:pPr>
            <a:r>
              <a:rPr sz="2400">
                <a:latin typeface="Calibri"/>
                <a:cs typeface="Calibri"/>
              </a:rPr>
              <a:t>Hossein</a:t>
            </a:r>
            <a:r>
              <a:rPr sz="2400" spc="-35">
                <a:latin typeface="Calibri"/>
                <a:cs typeface="Calibri"/>
              </a:rPr>
              <a:t> </a:t>
            </a:r>
            <a:r>
              <a:rPr sz="2400">
                <a:latin typeface="Calibri"/>
                <a:cs typeface="Calibri"/>
              </a:rPr>
              <a:t>KARIMI</a:t>
            </a:r>
            <a:r>
              <a:rPr sz="2400" spc="-60">
                <a:latin typeface="Calibri"/>
                <a:cs typeface="Calibri"/>
              </a:rPr>
              <a:t> </a:t>
            </a:r>
            <a:r>
              <a:rPr sz="2400" spc="-10">
                <a:latin typeface="Calibri"/>
                <a:cs typeface="Calibri"/>
              </a:rPr>
              <a:t>ASHTIANI</a:t>
            </a:r>
            <a:endParaRPr sz="2400">
              <a:latin typeface="Calibri"/>
              <a:cs typeface="Calibri"/>
            </a:endParaRPr>
          </a:p>
        </p:txBody>
      </p:sp>
      <p:sp>
        <p:nvSpPr>
          <p:cNvPr id="13" name="object 13"/>
          <p:cNvSpPr txBox="1"/>
          <p:nvPr/>
        </p:nvSpPr>
        <p:spPr>
          <a:xfrm>
            <a:off x="3219450" y="4012438"/>
            <a:ext cx="4109085" cy="2692400"/>
          </a:xfrm>
          <a:prstGeom prst="rect">
            <a:avLst/>
          </a:prstGeom>
        </p:spPr>
        <p:txBody>
          <a:bodyPr vert="horz" wrap="square" lIns="0" tIns="12065" rIns="0" bIns="0" rtlCol="0">
            <a:spAutoFit/>
          </a:bodyPr>
          <a:lstStyle/>
          <a:p>
            <a:pPr marL="12700" marR="469900" indent="147320">
              <a:lnSpc>
                <a:spcPct val="100000"/>
              </a:lnSpc>
              <a:spcBef>
                <a:spcPts val="95"/>
              </a:spcBef>
              <a:buChar char="•"/>
              <a:tabLst>
                <a:tab pos="160020" algn="l"/>
              </a:tabLst>
            </a:pPr>
            <a:r>
              <a:rPr sz="1600" spc="-20">
                <a:latin typeface="Calibri"/>
                <a:cs typeface="Calibri"/>
              </a:rPr>
              <a:t>2018-</a:t>
            </a:r>
            <a:r>
              <a:rPr sz="1600">
                <a:latin typeface="Calibri"/>
                <a:cs typeface="Calibri"/>
              </a:rPr>
              <a:t>Now</a:t>
            </a:r>
            <a:r>
              <a:rPr sz="1600" spc="370">
                <a:latin typeface="Calibri"/>
                <a:cs typeface="Calibri"/>
              </a:rPr>
              <a:t> </a:t>
            </a:r>
            <a:r>
              <a:rPr sz="1600">
                <a:latin typeface="Calibri"/>
                <a:cs typeface="Calibri"/>
              </a:rPr>
              <a:t>Head</a:t>
            </a:r>
            <a:r>
              <a:rPr sz="1600" spc="-10">
                <a:latin typeface="Calibri"/>
                <a:cs typeface="Calibri"/>
              </a:rPr>
              <a:t> </a:t>
            </a:r>
            <a:r>
              <a:rPr sz="1600">
                <a:latin typeface="Calibri"/>
                <a:cs typeface="Calibri"/>
              </a:rPr>
              <a:t>of </a:t>
            </a:r>
            <a:r>
              <a:rPr sz="1600" spc="-10">
                <a:latin typeface="Calibri"/>
                <a:cs typeface="Calibri"/>
              </a:rPr>
              <a:t>“Safety</a:t>
            </a:r>
            <a:r>
              <a:rPr sz="1600" spc="-15">
                <a:latin typeface="Calibri"/>
                <a:cs typeface="Calibri"/>
              </a:rPr>
              <a:t> </a:t>
            </a:r>
            <a:r>
              <a:rPr sz="1600" spc="-10">
                <a:latin typeface="Calibri"/>
                <a:cs typeface="Calibri"/>
              </a:rPr>
              <a:t>Assessment </a:t>
            </a:r>
            <a:r>
              <a:rPr sz="1600" spc="-25">
                <a:latin typeface="Calibri"/>
                <a:cs typeface="Calibri"/>
              </a:rPr>
              <a:t>of </a:t>
            </a:r>
            <a:r>
              <a:rPr sz="1600">
                <a:latin typeface="Calibri"/>
                <a:cs typeface="Calibri"/>
              </a:rPr>
              <a:t>Radiation</a:t>
            </a:r>
            <a:r>
              <a:rPr sz="1600" spc="-70">
                <a:latin typeface="Calibri"/>
                <a:cs typeface="Calibri"/>
              </a:rPr>
              <a:t> </a:t>
            </a:r>
            <a:r>
              <a:rPr sz="1600">
                <a:latin typeface="Calibri"/>
                <a:cs typeface="Calibri"/>
              </a:rPr>
              <a:t>activities”</a:t>
            </a:r>
            <a:r>
              <a:rPr sz="1600" spc="-80">
                <a:latin typeface="Calibri"/>
                <a:cs typeface="Calibri"/>
              </a:rPr>
              <a:t> </a:t>
            </a:r>
            <a:r>
              <a:rPr sz="1600" spc="-10">
                <a:latin typeface="Calibri"/>
                <a:cs typeface="Calibri"/>
              </a:rPr>
              <a:t>Section</a:t>
            </a:r>
            <a:endParaRPr sz="1600">
              <a:latin typeface="Calibri"/>
              <a:cs typeface="Calibri"/>
            </a:endParaRPr>
          </a:p>
          <a:p>
            <a:pPr marL="160020" indent="-147320">
              <a:lnSpc>
                <a:spcPct val="100000"/>
              </a:lnSpc>
              <a:spcBef>
                <a:spcPts val="600"/>
              </a:spcBef>
              <a:buChar char="•"/>
              <a:tabLst>
                <a:tab pos="160020" algn="l"/>
              </a:tabLst>
            </a:pPr>
            <a:r>
              <a:rPr sz="1600">
                <a:latin typeface="Calibri"/>
                <a:cs typeface="Calibri"/>
              </a:rPr>
              <a:t>2013-</a:t>
            </a:r>
            <a:r>
              <a:rPr sz="1600" spc="-5">
                <a:latin typeface="Calibri"/>
                <a:cs typeface="Calibri"/>
              </a:rPr>
              <a:t> </a:t>
            </a:r>
            <a:r>
              <a:rPr sz="1600">
                <a:latin typeface="Calibri"/>
                <a:cs typeface="Calibri"/>
              </a:rPr>
              <a:t>2018:</a:t>
            </a:r>
            <a:r>
              <a:rPr sz="1600" spc="-15">
                <a:latin typeface="Calibri"/>
                <a:cs typeface="Calibri"/>
              </a:rPr>
              <a:t> </a:t>
            </a:r>
            <a:r>
              <a:rPr sz="1600">
                <a:latin typeface="Calibri"/>
                <a:cs typeface="Calibri"/>
              </a:rPr>
              <a:t>Head</a:t>
            </a:r>
            <a:r>
              <a:rPr sz="1600" spc="-25">
                <a:latin typeface="Calibri"/>
                <a:cs typeface="Calibri"/>
              </a:rPr>
              <a:t> </a:t>
            </a:r>
            <a:r>
              <a:rPr sz="1600">
                <a:latin typeface="Calibri"/>
                <a:cs typeface="Calibri"/>
              </a:rPr>
              <a:t>of</a:t>
            </a:r>
            <a:r>
              <a:rPr sz="1600" spc="-30">
                <a:latin typeface="Calibri"/>
                <a:cs typeface="Calibri"/>
              </a:rPr>
              <a:t> </a:t>
            </a:r>
            <a:r>
              <a:rPr sz="1600" spc="-10">
                <a:latin typeface="Calibri"/>
                <a:cs typeface="Calibri"/>
              </a:rPr>
              <a:t>“Transport</a:t>
            </a:r>
            <a:r>
              <a:rPr sz="1600" spc="-15">
                <a:latin typeface="Calibri"/>
                <a:cs typeface="Calibri"/>
              </a:rPr>
              <a:t> </a:t>
            </a:r>
            <a:r>
              <a:rPr sz="1600">
                <a:latin typeface="Calibri"/>
                <a:cs typeface="Calibri"/>
              </a:rPr>
              <a:t>of</a:t>
            </a:r>
            <a:r>
              <a:rPr sz="1600" spc="-40">
                <a:latin typeface="Calibri"/>
                <a:cs typeface="Calibri"/>
              </a:rPr>
              <a:t> </a:t>
            </a:r>
            <a:r>
              <a:rPr sz="1600" spc="-10">
                <a:latin typeface="Calibri"/>
                <a:cs typeface="Calibri"/>
              </a:rPr>
              <a:t>Radioactive</a:t>
            </a:r>
            <a:endParaRPr sz="1600">
              <a:latin typeface="Calibri"/>
              <a:cs typeface="Calibri"/>
            </a:endParaRPr>
          </a:p>
          <a:p>
            <a:pPr marL="12700">
              <a:lnSpc>
                <a:spcPct val="100000"/>
              </a:lnSpc>
            </a:pPr>
            <a:r>
              <a:rPr sz="1600">
                <a:latin typeface="Calibri"/>
                <a:cs typeface="Calibri"/>
              </a:rPr>
              <a:t>Material</a:t>
            </a:r>
            <a:r>
              <a:rPr sz="1600" spc="-65">
                <a:latin typeface="Calibri"/>
                <a:cs typeface="Calibri"/>
              </a:rPr>
              <a:t> </a:t>
            </a:r>
            <a:r>
              <a:rPr sz="1600">
                <a:latin typeface="Calibri"/>
                <a:cs typeface="Calibri"/>
              </a:rPr>
              <a:t>&amp;</a:t>
            </a:r>
            <a:r>
              <a:rPr sz="1600" spc="-45">
                <a:latin typeface="Calibri"/>
                <a:cs typeface="Calibri"/>
              </a:rPr>
              <a:t> </a:t>
            </a:r>
            <a:r>
              <a:rPr sz="1600">
                <a:latin typeface="Calibri"/>
                <a:cs typeface="Calibri"/>
              </a:rPr>
              <a:t>Inventory”</a:t>
            </a:r>
            <a:r>
              <a:rPr sz="1600" spc="-35">
                <a:latin typeface="Calibri"/>
                <a:cs typeface="Calibri"/>
              </a:rPr>
              <a:t> </a:t>
            </a:r>
            <a:r>
              <a:rPr sz="1600" spc="-10">
                <a:latin typeface="Calibri"/>
                <a:cs typeface="Calibri"/>
              </a:rPr>
              <a:t>Group</a:t>
            </a:r>
            <a:endParaRPr sz="1600">
              <a:latin typeface="Calibri"/>
              <a:cs typeface="Calibri"/>
            </a:endParaRPr>
          </a:p>
          <a:p>
            <a:pPr marL="12700" marR="755015" indent="147320">
              <a:lnSpc>
                <a:spcPct val="100000"/>
              </a:lnSpc>
              <a:spcBef>
                <a:spcPts val="605"/>
              </a:spcBef>
              <a:buChar char="•"/>
              <a:tabLst>
                <a:tab pos="160020" algn="l"/>
              </a:tabLst>
            </a:pPr>
            <a:r>
              <a:rPr sz="1600" spc="-20">
                <a:latin typeface="Calibri"/>
                <a:cs typeface="Calibri"/>
              </a:rPr>
              <a:t>2010-</a:t>
            </a:r>
            <a:r>
              <a:rPr sz="1600">
                <a:latin typeface="Calibri"/>
                <a:cs typeface="Calibri"/>
              </a:rPr>
              <a:t>2011:</a:t>
            </a:r>
            <a:r>
              <a:rPr sz="1600" spc="25">
                <a:latin typeface="Calibri"/>
                <a:cs typeface="Calibri"/>
              </a:rPr>
              <a:t> </a:t>
            </a:r>
            <a:r>
              <a:rPr sz="1600">
                <a:latin typeface="Calibri"/>
                <a:cs typeface="Calibri"/>
              </a:rPr>
              <a:t>Post</a:t>
            </a:r>
            <a:r>
              <a:rPr sz="1600" spc="-25">
                <a:latin typeface="Calibri"/>
                <a:cs typeface="Calibri"/>
              </a:rPr>
              <a:t> </a:t>
            </a:r>
            <a:r>
              <a:rPr sz="1600" spc="-10">
                <a:latin typeface="Calibri"/>
                <a:cs typeface="Calibri"/>
              </a:rPr>
              <a:t>Graduate</a:t>
            </a:r>
            <a:r>
              <a:rPr sz="1600" spc="-35">
                <a:latin typeface="Calibri"/>
                <a:cs typeface="Calibri"/>
              </a:rPr>
              <a:t> </a:t>
            </a:r>
            <a:r>
              <a:rPr sz="1600">
                <a:latin typeface="Calibri"/>
                <a:cs typeface="Calibri"/>
              </a:rPr>
              <a:t>in</a:t>
            </a:r>
            <a:r>
              <a:rPr sz="1600" spc="-30">
                <a:latin typeface="Calibri"/>
                <a:cs typeface="Calibri"/>
              </a:rPr>
              <a:t> </a:t>
            </a:r>
            <a:r>
              <a:rPr sz="1600" spc="-10">
                <a:latin typeface="Calibri"/>
                <a:cs typeface="Calibri"/>
              </a:rPr>
              <a:t>Radiation Protection</a:t>
            </a:r>
            <a:r>
              <a:rPr sz="1600" spc="-15">
                <a:latin typeface="Calibri"/>
                <a:cs typeface="Calibri"/>
              </a:rPr>
              <a:t> </a:t>
            </a:r>
            <a:r>
              <a:rPr sz="1600">
                <a:latin typeface="Calibri"/>
                <a:cs typeface="Calibri"/>
              </a:rPr>
              <a:t>and</a:t>
            </a:r>
            <a:r>
              <a:rPr sz="1600" spc="-25">
                <a:latin typeface="Calibri"/>
                <a:cs typeface="Calibri"/>
              </a:rPr>
              <a:t> </a:t>
            </a:r>
            <a:r>
              <a:rPr sz="1600" spc="-10">
                <a:latin typeface="Calibri"/>
                <a:cs typeface="Calibri"/>
              </a:rPr>
              <a:t>Safety</a:t>
            </a:r>
            <a:r>
              <a:rPr sz="1600" spc="-15">
                <a:latin typeface="Calibri"/>
                <a:cs typeface="Calibri"/>
              </a:rPr>
              <a:t> </a:t>
            </a:r>
            <a:r>
              <a:rPr sz="1600" spc="-25">
                <a:latin typeface="Calibri"/>
                <a:cs typeface="Calibri"/>
              </a:rPr>
              <a:t>of</a:t>
            </a:r>
            <a:endParaRPr sz="1600">
              <a:latin typeface="Calibri"/>
              <a:cs typeface="Calibri"/>
            </a:endParaRPr>
          </a:p>
          <a:p>
            <a:pPr marL="12700" marR="650875">
              <a:lnSpc>
                <a:spcPct val="100000"/>
              </a:lnSpc>
            </a:pPr>
            <a:r>
              <a:rPr sz="1600">
                <a:latin typeface="Calibri"/>
                <a:cs typeface="Calibri"/>
              </a:rPr>
              <a:t>Radiation</a:t>
            </a:r>
            <a:r>
              <a:rPr sz="1600" spc="-60">
                <a:latin typeface="Calibri"/>
                <a:cs typeface="Calibri"/>
              </a:rPr>
              <a:t> </a:t>
            </a:r>
            <a:r>
              <a:rPr sz="1600">
                <a:latin typeface="Calibri"/>
                <a:cs typeface="Calibri"/>
              </a:rPr>
              <a:t>Sources</a:t>
            </a:r>
            <a:r>
              <a:rPr sz="1600" spc="-15">
                <a:latin typeface="Calibri"/>
                <a:cs typeface="Calibri"/>
              </a:rPr>
              <a:t> </a:t>
            </a:r>
            <a:r>
              <a:rPr sz="1600">
                <a:latin typeface="Calibri"/>
                <a:cs typeface="Calibri"/>
              </a:rPr>
              <a:t>at</a:t>
            </a:r>
            <a:r>
              <a:rPr sz="1600" spc="-60">
                <a:latin typeface="Calibri"/>
                <a:cs typeface="Calibri"/>
              </a:rPr>
              <a:t> </a:t>
            </a:r>
            <a:r>
              <a:rPr sz="1600" spc="-10">
                <a:latin typeface="Calibri"/>
                <a:cs typeface="Calibri"/>
              </a:rPr>
              <a:t>University</a:t>
            </a:r>
            <a:r>
              <a:rPr sz="1600" spc="-35">
                <a:latin typeface="Calibri"/>
                <a:cs typeface="Calibri"/>
              </a:rPr>
              <a:t> </a:t>
            </a:r>
            <a:r>
              <a:rPr sz="1600">
                <a:latin typeface="Calibri"/>
                <a:cs typeface="Calibri"/>
              </a:rPr>
              <a:t>Science</a:t>
            </a:r>
            <a:r>
              <a:rPr sz="1600" spc="-45">
                <a:latin typeface="Calibri"/>
                <a:cs typeface="Calibri"/>
              </a:rPr>
              <a:t> </a:t>
            </a:r>
            <a:r>
              <a:rPr sz="1600" spc="-25">
                <a:latin typeface="Calibri"/>
                <a:cs typeface="Calibri"/>
              </a:rPr>
              <a:t>of </a:t>
            </a:r>
            <a:r>
              <a:rPr sz="1600" spc="-10">
                <a:latin typeface="Calibri"/>
                <a:cs typeface="Calibri"/>
              </a:rPr>
              <a:t>Malaysia</a:t>
            </a:r>
            <a:endParaRPr sz="1600">
              <a:latin typeface="Calibri"/>
              <a:cs typeface="Calibri"/>
            </a:endParaRPr>
          </a:p>
          <a:p>
            <a:pPr marL="160020" indent="-147320">
              <a:lnSpc>
                <a:spcPct val="100000"/>
              </a:lnSpc>
              <a:spcBef>
                <a:spcPts val="595"/>
              </a:spcBef>
              <a:buChar char="•"/>
              <a:tabLst>
                <a:tab pos="160020" algn="l"/>
              </a:tabLst>
            </a:pPr>
            <a:r>
              <a:rPr sz="1600" spc="-20">
                <a:latin typeface="Calibri"/>
                <a:cs typeface="Calibri"/>
              </a:rPr>
              <a:t>2007-</a:t>
            </a:r>
            <a:r>
              <a:rPr sz="1600">
                <a:latin typeface="Calibri"/>
                <a:cs typeface="Calibri"/>
              </a:rPr>
              <a:t>2010:</a:t>
            </a:r>
            <a:r>
              <a:rPr sz="1600" spc="40">
                <a:latin typeface="Calibri"/>
                <a:cs typeface="Calibri"/>
              </a:rPr>
              <a:t> </a:t>
            </a:r>
            <a:r>
              <a:rPr sz="1600">
                <a:latin typeface="Calibri"/>
                <a:cs typeface="Calibri"/>
              </a:rPr>
              <a:t>M.</a:t>
            </a:r>
            <a:r>
              <a:rPr sz="1600" spc="-25">
                <a:latin typeface="Calibri"/>
                <a:cs typeface="Calibri"/>
              </a:rPr>
              <a:t> </a:t>
            </a:r>
            <a:r>
              <a:rPr sz="1600">
                <a:latin typeface="Calibri"/>
                <a:cs typeface="Calibri"/>
              </a:rPr>
              <a:t>S.</a:t>
            </a:r>
            <a:r>
              <a:rPr sz="1600" spc="-15">
                <a:latin typeface="Calibri"/>
                <a:cs typeface="Calibri"/>
              </a:rPr>
              <a:t> </a:t>
            </a:r>
            <a:r>
              <a:rPr sz="1600">
                <a:latin typeface="Calibri"/>
                <a:cs typeface="Calibri"/>
              </a:rPr>
              <a:t>in</a:t>
            </a:r>
            <a:r>
              <a:rPr sz="1600" spc="320">
                <a:latin typeface="Calibri"/>
                <a:cs typeface="Calibri"/>
              </a:rPr>
              <a:t> </a:t>
            </a:r>
            <a:r>
              <a:rPr sz="1600">
                <a:latin typeface="Calibri"/>
                <a:cs typeface="Calibri"/>
              </a:rPr>
              <a:t>HSE</a:t>
            </a:r>
            <a:r>
              <a:rPr sz="1600" spc="5">
                <a:latin typeface="Calibri"/>
                <a:cs typeface="Calibri"/>
              </a:rPr>
              <a:t> </a:t>
            </a:r>
            <a:r>
              <a:rPr sz="1600">
                <a:latin typeface="Calibri"/>
                <a:cs typeface="Calibri"/>
              </a:rPr>
              <a:t>Engineering</a:t>
            </a:r>
            <a:r>
              <a:rPr sz="1600" spc="-15">
                <a:latin typeface="Calibri"/>
                <a:cs typeface="Calibri"/>
              </a:rPr>
              <a:t> </a:t>
            </a:r>
            <a:r>
              <a:rPr sz="1600">
                <a:latin typeface="Calibri"/>
                <a:cs typeface="Calibri"/>
              </a:rPr>
              <a:t>&amp;</a:t>
            </a:r>
            <a:r>
              <a:rPr sz="1600" spc="-20">
                <a:latin typeface="Calibri"/>
                <a:cs typeface="Calibri"/>
              </a:rPr>
              <a:t> </a:t>
            </a:r>
            <a:r>
              <a:rPr sz="1600" spc="-10">
                <a:latin typeface="Calibri"/>
                <a:cs typeface="Calibri"/>
              </a:rPr>
              <a:t>Incident</a:t>
            </a:r>
            <a:endParaRPr sz="1600">
              <a:latin typeface="Calibri"/>
              <a:cs typeface="Calibri"/>
            </a:endParaRPr>
          </a:p>
          <a:p>
            <a:pPr marL="12700">
              <a:lnSpc>
                <a:spcPct val="100000"/>
              </a:lnSpc>
            </a:pPr>
            <a:r>
              <a:rPr sz="1600" spc="-10">
                <a:latin typeface="Calibri"/>
                <a:cs typeface="Calibri"/>
              </a:rPr>
              <a:t>Management</a:t>
            </a:r>
            <a:r>
              <a:rPr sz="1600" spc="-35">
                <a:latin typeface="Calibri"/>
                <a:cs typeface="Calibri"/>
              </a:rPr>
              <a:t> </a:t>
            </a:r>
            <a:r>
              <a:rPr sz="1600">
                <a:latin typeface="Calibri"/>
                <a:cs typeface="Calibri"/>
              </a:rPr>
              <a:t>at</a:t>
            </a:r>
            <a:r>
              <a:rPr sz="1600" spc="-30">
                <a:latin typeface="Calibri"/>
                <a:cs typeface="Calibri"/>
              </a:rPr>
              <a:t> </a:t>
            </a:r>
            <a:r>
              <a:rPr sz="1600" spc="-25">
                <a:latin typeface="Calibri"/>
                <a:cs typeface="Calibri"/>
              </a:rPr>
              <a:t>Tehran</a:t>
            </a:r>
            <a:r>
              <a:rPr sz="1600" spc="-10">
                <a:latin typeface="Calibri"/>
                <a:cs typeface="Calibri"/>
              </a:rPr>
              <a:t> University</a:t>
            </a:r>
            <a:endParaRPr sz="1600">
              <a:latin typeface="Calibri"/>
              <a:cs typeface="Calibri"/>
            </a:endParaRPr>
          </a:p>
        </p:txBody>
      </p:sp>
      <p:pic>
        <p:nvPicPr>
          <p:cNvPr id="14" name="object 14"/>
          <p:cNvPicPr/>
          <p:nvPr/>
        </p:nvPicPr>
        <p:blipFill>
          <a:blip r:embed="rId6" cstate="print"/>
          <a:stretch>
            <a:fillRect/>
          </a:stretch>
        </p:blipFill>
        <p:spPr>
          <a:xfrm>
            <a:off x="94488" y="3107435"/>
            <a:ext cx="2747772" cy="3619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3252469" cy="2499360"/>
          </a:xfrm>
          <a:prstGeom prst="rect">
            <a:avLst/>
          </a:prstGeom>
        </p:spPr>
      </p:pic>
      <p:grpSp>
        <p:nvGrpSpPr>
          <p:cNvPr id="3" name="object 3"/>
          <p:cNvGrpSpPr/>
          <p:nvPr/>
        </p:nvGrpSpPr>
        <p:grpSpPr>
          <a:xfrm>
            <a:off x="4675632" y="0"/>
            <a:ext cx="7516495" cy="2502535"/>
            <a:chOff x="4675632" y="0"/>
            <a:chExt cx="7516495" cy="2502535"/>
          </a:xfrm>
        </p:grpSpPr>
        <p:pic>
          <p:nvPicPr>
            <p:cNvPr id="4" name="object 4"/>
            <p:cNvPicPr/>
            <p:nvPr/>
          </p:nvPicPr>
          <p:blipFill>
            <a:blip r:embed="rId4" cstate="print"/>
            <a:stretch>
              <a:fillRect/>
            </a:stretch>
          </p:blipFill>
          <p:spPr>
            <a:xfrm>
              <a:off x="7382255" y="0"/>
              <a:ext cx="4809617" cy="2502408"/>
            </a:xfrm>
            <a:prstGeom prst="rect">
              <a:avLst/>
            </a:prstGeom>
          </p:spPr>
        </p:pic>
        <p:pic>
          <p:nvPicPr>
            <p:cNvPr id="5" name="object 5"/>
            <p:cNvPicPr/>
            <p:nvPr/>
          </p:nvPicPr>
          <p:blipFill>
            <a:blip r:embed="rId5" cstate="print"/>
            <a:stretch>
              <a:fillRect/>
            </a:stretch>
          </p:blipFill>
          <p:spPr>
            <a:xfrm>
              <a:off x="4675632" y="0"/>
              <a:ext cx="3674617" cy="2499360"/>
            </a:xfrm>
            <a:prstGeom prst="rect">
              <a:avLst/>
            </a:prstGeom>
          </p:spPr>
        </p:pic>
      </p:grpSp>
      <p:grpSp>
        <p:nvGrpSpPr>
          <p:cNvPr id="6" name="object 6"/>
          <p:cNvGrpSpPr/>
          <p:nvPr/>
        </p:nvGrpSpPr>
        <p:grpSpPr>
          <a:xfrm>
            <a:off x="0" y="2659379"/>
            <a:ext cx="12192000" cy="4198620"/>
            <a:chOff x="0" y="2659379"/>
            <a:chExt cx="12192000" cy="4198620"/>
          </a:xfrm>
        </p:grpSpPr>
        <p:pic>
          <p:nvPicPr>
            <p:cNvPr id="7" name="object 7"/>
            <p:cNvPicPr/>
            <p:nvPr/>
          </p:nvPicPr>
          <p:blipFill>
            <a:blip r:embed="rId6" cstate="print"/>
            <a:stretch>
              <a:fillRect/>
            </a:stretch>
          </p:blipFill>
          <p:spPr>
            <a:xfrm>
              <a:off x="5352288" y="2659379"/>
              <a:ext cx="6839711" cy="4198617"/>
            </a:xfrm>
            <a:prstGeom prst="rect">
              <a:avLst/>
            </a:prstGeom>
          </p:spPr>
        </p:pic>
        <p:sp>
          <p:nvSpPr>
            <p:cNvPr id="8" name="object 8"/>
            <p:cNvSpPr/>
            <p:nvPr/>
          </p:nvSpPr>
          <p:spPr>
            <a:xfrm>
              <a:off x="0" y="2659379"/>
              <a:ext cx="7123430" cy="4198620"/>
            </a:xfrm>
            <a:custGeom>
              <a:avLst/>
              <a:gdLst/>
              <a:ahLst/>
              <a:cxnLst/>
              <a:rect l="l" t="t" r="r" b="b"/>
              <a:pathLst>
                <a:path w="7123430" h="4198620">
                  <a:moveTo>
                    <a:pt x="7123176" y="0"/>
                  </a:moveTo>
                  <a:lnTo>
                    <a:pt x="0" y="0"/>
                  </a:lnTo>
                  <a:lnTo>
                    <a:pt x="0" y="4198619"/>
                  </a:lnTo>
                  <a:lnTo>
                    <a:pt x="5177917" y="4198619"/>
                  </a:lnTo>
                  <a:lnTo>
                    <a:pt x="7123176" y="0"/>
                  </a:lnTo>
                  <a:close/>
                </a:path>
              </a:pathLst>
            </a:custGeom>
            <a:solidFill>
              <a:srgbClr val="404040"/>
            </a:solidFill>
          </p:spPr>
          <p:txBody>
            <a:bodyPr wrap="square" lIns="0" tIns="0" rIns="0" bIns="0" rtlCol="0"/>
            <a:lstStyle/>
            <a:p>
              <a:endParaRPr/>
            </a:p>
          </p:txBody>
        </p:sp>
      </p:grpSp>
      <p:pic>
        <p:nvPicPr>
          <p:cNvPr id="9" name="object 9"/>
          <p:cNvPicPr/>
          <p:nvPr/>
        </p:nvPicPr>
        <p:blipFill>
          <a:blip r:embed="rId7" cstate="print"/>
          <a:stretch>
            <a:fillRect/>
          </a:stretch>
        </p:blipFill>
        <p:spPr>
          <a:xfrm>
            <a:off x="2269235" y="0"/>
            <a:ext cx="3393948" cy="2502408"/>
          </a:xfrm>
          <a:prstGeom prst="rect">
            <a:avLst/>
          </a:prstGeom>
        </p:spPr>
      </p:pic>
      <p:sp>
        <p:nvSpPr>
          <p:cNvPr id="10" name="object 10"/>
          <p:cNvSpPr txBox="1"/>
          <p:nvPr/>
        </p:nvSpPr>
        <p:spPr>
          <a:xfrm>
            <a:off x="349370" y="3032406"/>
            <a:ext cx="3134097" cy="829713"/>
          </a:xfrm>
          <a:prstGeom prst="rect">
            <a:avLst/>
          </a:prstGeom>
        </p:spPr>
        <p:txBody>
          <a:bodyPr vert="horz" wrap="square" lIns="0" tIns="52069" rIns="0" bIns="0" rtlCol="0" anchor="t">
            <a:spAutoFit/>
          </a:bodyPr>
          <a:lstStyle/>
          <a:p>
            <a:pPr marL="12700">
              <a:lnSpc>
                <a:spcPct val="100000"/>
              </a:lnSpc>
              <a:spcBef>
                <a:spcPts val="409"/>
              </a:spcBef>
            </a:pPr>
            <a:r>
              <a:rPr sz="2400" b="1" spc="-10" dirty="0">
                <a:solidFill>
                  <a:srgbClr val="FFFFFF"/>
                </a:solidFill>
                <a:latin typeface="Calibri"/>
                <a:cs typeface="Calibri"/>
              </a:rPr>
              <a:t>Japan</a:t>
            </a:r>
            <a:endParaRPr sz="2400" dirty="0">
              <a:latin typeface="Calibri"/>
              <a:cs typeface="Calibri"/>
            </a:endParaRPr>
          </a:p>
          <a:p>
            <a:pPr marL="12700">
              <a:spcBef>
                <a:spcPts val="310"/>
              </a:spcBef>
            </a:pPr>
            <a:r>
              <a:rPr lang="af-ZA" sz="2400" spc="-10" dirty="0" err="1">
                <a:solidFill>
                  <a:srgbClr val="FFFFFF"/>
                </a:solidFill>
                <a:latin typeface="Calibri"/>
                <a:cs typeface="Calibri"/>
              </a:rPr>
              <a:t>Masakazu</a:t>
            </a:r>
            <a:r>
              <a:rPr lang="af-ZA" sz="2400" spc="-10" dirty="0">
                <a:solidFill>
                  <a:srgbClr val="FFFFFF"/>
                </a:solidFill>
                <a:latin typeface="Calibri"/>
                <a:cs typeface="Calibri"/>
              </a:rPr>
              <a:t> SHIMA</a:t>
            </a:r>
            <a:endParaRPr sz="2400" dirty="0">
              <a:latin typeface="Calibri"/>
              <a:cs typeface="Calibri"/>
            </a:endParaRPr>
          </a:p>
        </p:txBody>
      </p:sp>
      <p:sp>
        <p:nvSpPr>
          <p:cNvPr id="12" name="object 15">
            <a:extLst>
              <a:ext uri="{FF2B5EF4-FFF2-40B4-BE49-F238E27FC236}">
                <a16:creationId xmlns:a16="http://schemas.microsoft.com/office/drawing/2014/main" id="{A78D16D9-B339-90FE-456E-1626C55E8CFB}"/>
              </a:ext>
            </a:extLst>
          </p:cNvPr>
          <p:cNvSpPr txBox="1"/>
          <p:nvPr/>
        </p:nvSpPr>
        <p:spPr>
          <a:xfrm>
            <a:off x="2620415" y="3500119"/>
            <a:ext cx="3248203" cy="2518638"/>
          </a:xfrm>
          <a:prstGeom prst="rect">
            <a:avLst/>
          </a:prstGeom>
        </p:spPr>
        <p:txBody>
          <a:bodyPr vert="horz" wrap="square" lIns="0" tIns="12700" rIns="0" bIns="0" rtlCol="0" anchor="t">
            <a:spAutoFit/>
          </a:bodyPr>
          <a:lstStyle/>
          <a:p>
            <a:pPr marL="12700" marR="23495">
              <a:spcBef>
                <a:spcPts val="100"/>
              </a:spcBef>
            </a:pPr>
            <a:r>
              <a:rPr lang="en-US" altLang="ja-JP" dirty="0">
                <a:solidFill>
                  <a:srgbClr val="FFFFFF"/>
                </a:solidFill>
                <a:latin typeface="Calibri"/>
                <a:cs typeface="Calibri"/>
              </a:rPr>
              <a:t>Director of  Division of Licensing for Research Reactors, Use of Nuclear Material and Specified Nuclear Facilities</a:t>
            </a:r>
            <a:r>
              <a:rPr sz="1800" dirty="0">
                <a:solidFill>
                  <a:srgbClr val="FFFFFF"/>
                </a:solidFill>
                <a:latin typeface="Calibri"/>
                <a:cs typeface="Calibri"/>
              </a:rPr>
              <a:t>,</a:t>
            </a:r>
            <a:r>
              <a:rPr lang="ja-JP" spc="-15" dirty="0">
                <a:solidFill>
                  <a:srgbClr val="FFFFFF"/>
                </a:solidFill>
                <a:latin typeface="Calibri"/>
                <a:cs typeface="Calibri"/>
              </a:rPr>
              <a:t> </a:t>
            </a:r>
            <a:r>
              <a:rPr lang="af-ZA" spc="-15" dirty="0" err="1">
                <a:solidFill>
                  <a:srgbClr val="FFFFFF"/>
                </a:solidFill>
                <a:latin typeface="Calibri"/>
                <a:cs typeface="Calibri"/>
              </a:rPr>
              <a:t>Nuclear</a:t>
            </a:r>
            <a:r>
              <a:rPr lang="af-ZA" altLang="ja-JP" spc="-15" dirty="0">
                <a:solidFill>
                  <a:srgbClr val="FFFFFF"/>
                </a:solidFill>
                <a:latin typeface="Calibri"/>
                <a:cs typeface="Calibri"/>
              </a:rPr>
              <a:t> </a:t>
            </a:r>
            <a:r>
              <a:rPr lang="af-ZA" altLang="ja-JP" spc="-15" dirty="0" err="1">
                <a:solidFill>
                  <a:srgbClr val="FFFFFF"/>
                </a:solidFill>
                <a:latin typeface="Calibri"/>
                <a:cs typeface="Calibri"/>
              </a:rPr>
              <a:t>Regulation</a:t>
            </a:r>
            <a:r>
              <a:rPr lang="af-ZA" altLang="ja-JP" spc="-15" dirty="0">
                <a:solidFill>
                  <a:srgbClr val="FFFFFF"/>
                </a:solidFill>
                <a:latin typeface="Calibri"/>
                <a:cs typeface="Calibri"/>
              </a:rPr>
              <a:t> </a:t>
            </a:r>
            <a:r>
              <a:rPr lang="af-ZA" altLang="ja-JP" spc="-15" dirty="0" err="1">
                <a:solidFill>
                  <a:srgbClr val="FFFFFF"/>
                </a:solidFill>
                <a:latin typeface="Calibri"/>
                <a:cs typeface="Calibri"/>
              </a:rPr>
              <a:t>Authority</a:t>
            </a:r>
            <a:r>
              <a:rPr lang="af-ZA" altLang="ja-JP" spc="-15" dirty="0">
                <a:solidFill>
                  <a:srgbClr val="FFFFFF"/>
                </a:solidFill>
                <a:latin typeface="Calibri"/>
                <a:cs typeface="Calibri"/>
              </a:rPr>
              <a:t>, </a:t>
            </a:r>
            <a:r>
              <a:rPr lang="af-ZA" dirty="0" err="1">
                <a:solidFill>
                  <a:srgbClr val="FFFFFF"/>
                </a:solidFill>
                <a:latin typeface="Calibri"/>
                <a:cs typeface="Calibri"/>
              </a:rPr>
              <a:t>which</a:t>
            </a:r>
            <a:r>
              <a:rPr sz="1800" spc="-20">
                <a:solidFill>
                  <a:srgbClr val="FFFFFF"/>
                </a:solidFill>
                <a:latin typeface="Calibri"/>
                <a:cs typeface="Calibri"/>
              </a:rPr>
              <a:t> </a:t>
            </a:r>
            <a:r>
              <a:rPr sz="1800">
                <a:solidFill>
                  <a:srgbClr val="FFFFFF"/>
                </a:solidFill>
                <a:latin typeface="Calibri"/>
                <a:cs typeface="Calibri"/>
              </a:rPr>
              <a:t>is</a:t>
            </a:r>
            <a:r>
              <a:rPr sz="1800" spc="-40">
                <a:solidFill>
                  <a:srgbClr val="FFFFFF"/>
                </a:solidFill>
                <a:latin typeface="Calibri"/>
                <a:cs typeface="Calibri"/>
              </a:rPr>
              <a:t> </a:t>
            </a:r>
            <a:r>
              <a:rPr sz="1800" spc="-25">
                <a:solidFill>
                  <a:srgbClr val="FFFFFF"/>
                </a:solidFill>
                <a:latin typeface="Calibri"/>
                <a:cs typeface="Calibri"/>
              </a:rPr>
              <a:t>the </a:t>
            </a:r>
            <a:r>
              <a:rPr sz="1800" spc="-10">
                <a:solidFill>
                  <a:srgbClr val="FFFFFF"/>
                </a:solidFill>
                <a:latin typeface="Calibri"/>
                <a:cs typeface="Calibri"/>
              </a:rPr>
              <a:t>competent</a:t>
            </a:r>
            <a:r>
              <a:rPr sz="1800" spc="-35">
                <a:solidFill>
                  <a:srgbClr val="FFFFFF"/>
                </a:solidFill>
                <a:latin typeface="Calibri"/>
                <a:cs typeface="Calibri"/>
              </a:rPr>
              <a:t> </a:t>
            </a:r>
            <a:r>
              <a:rPr sz="1800">
                <a:solidFill>
                  <a:srgbClr val="FFFFFF"/>
                </a:solidFill>
                <a:latin typeface="Calibri"/>
                <a:cs typeface="Calibri"/>
              </a:rPr>
              <a:t>authority</a:t>
            </a:r>
            <a:r>
              <a:rPr sz="1800" spc="-35">
                <a:solidFill>
                  <a:srgbClr val="FFFFFF"/>
                </a:solidFill>
                <a:latin typeface="Calibri"/>
                <a:cs typeface="Calibri"/>
              </a:rPr>
              <a:t> </a:t>
            </a:r>
            <a:r>
              <a:rPr lang="es-ES" dirty="0" err="1">
                <a:solidFill>
                  <a:srgbClr val="FFFFFF"/>
                </a:solidFill>
                <a:latin typeface="Calibri"/>
                <a:cs typeface="Calibri"/>
              </a:rPr>
              <a:t>for</a:t>
            </a:r>
            <a:r>
              <a:rPr lang="es-ES" dirty="0">
                <a:solidFill>
                  <a:srgbClr val="FFFFFF"/>
                </a:solidFill>
                <a:latin typeface="Calibri"/>
                <a:cs typeface="Calibri"/>
              </a:rPr>
              <a:t> </a:t>
            </a:r>
            <a:r>
              <a:rPr sz="1800" spc="-40">
                <a:solidFill>
                  <a:srgbClr val="FFFFFF"/>
                </a:solidFill>
                <a:latin typeface="Calibri"/>
                <a:cs typeface="Calibri"/>
              </a:rPr>
              <a:t> </a:t>
            </a:r>
            <a:r>
              <a:rPr sz="1800">
                <a:solidFill>
                  <a:srgbClr val="FFFFFF"/>
                </a:solidFill>
                <a:latin typeface="Calibri"/>
                <a:cs typeface="Calibri"/>
              </a:rPr>
              <a:t>nuclear</a:t>
            </a:r>
            <a:r>
              <a:rPr lang="ja-JP" spc="-45">
                <a:solidFill>
                  <a:srgbClr val="FFFFFF"/>
                </a:solidFill>
                <a:latin typeface="Calibri"/>
                <a:cs typeface="Calibri"/>
              </a:rPr>
              <a:t> </a:t>
            </a:r>
            <a:r>
              <a:rPr lang="af-ZA" spc="-45" dirty="0" err="1">
                <a:solidFill>
                  <a:srgbClr val="FFFFFF"/>
                </a:solidFill>
                <a:latin typeface="Calibri"/>
                <a:cs typeface="Calibri"/>
              </a:rPr>
              <a:t>and</a:t>
            </a:r>
            <a:r>
              <a:rPr lang="af-ZA" altLang="ja-JP" spc="-45" dirty="0">
                <a:solidFill>
                  <a:srgbClr val="FFFFFF"/>
                </a:solidFill>
                <a:latin typeface="Calibri"/>
                <a:cs typeface="Calibri"/>
              </a:rPr>
              <a:t> radioisotope </a:t>
            </a:r>
            <a:r>
              <a:rPr lang="af-ZA" dirty="0" err="1">
                <a:solidFill>
                  <a:srgbClr val="FFFFFF"/>
                </a:solidFill>
                <a:latin typeface="Calibri"/>
                <a:cs typeface="Calibri"/>
              </a:rPr>
              <a:t>safety</a:t>
            </a:r>
            <a:r>
              <a:rPr sz="1800" spc="-50">
                <a:solidFill>
                  <a:srgbClr val="FFFFFF"/>
                </a:solidFill>
                <a:latin typeface="Calibri"/>
                <a:cs typeface="Calibri"/>
              </a:rPr>
              <a:t> </a:t>
            </a:r>
            <a:r>
              <a:rPr sz="1800">
                <a:solidFill>
                  <a:srgbClr val="FFFFFF"/>
                </a:solidFill>
                <a:latin typeface="Calibri"/>
                <a:cs typeface="Calibri"/>
              </a:rPr>
              <a:t>in</a:t>
            </a:r>
            <a:r>
              <a:rPr lang="ja-JP" spc="-45">
                <a:solidFill>
                  <a:srgbClr val="FFFFFF"/>
                </a:solidFill>
                <a:latin typeface="Calibri"/>
                <a:cs typeface="Calibri"/>
              </a:rPr>
              <a:t> </a:t>
            </a:r>
            <a:r>
              <a:rPr lang="af-ZA" spc="-45" dirty="0">
                <a:solidFill>
                  <a:srgbClr val="FFFFFF"/>
                </a:solidFill>
                <a:latin typeface="Calibri"/>
                <a:cs typeface="Calibri"/>
              </a:rPr>
              <a:t>Japan</a:t>
            </a:r>
            <a:endParaRPr lang="ja-JP" altLang="en-US" dirty="0">
              <a:solidFill>
                <a:srgbClr val="FFFFFF"/>
              </a:solidFill>
              <a:latin typeface="Calibri"/>
              <a:cs typeface="Calibri"/>
            </a:endParaRPr>
          </a:p>
          <a:p>
            <a:pPr marL="12700" marR="23495">
              <a:spcBef>
                <a:spcPts val="100"/>
              </a:spcBef>
            </a:pPr>
            <a:r>
              <a:rPr lang="af-ZA" dirty="0" err="1">
                <a:solidFill>
                  <a:srgbClr val="FFFFFF"/>
                </a:solidFill>
                <a:latin typeface="Calibri"/>
                <a:cs typeface="Calibri"/>
              </a:rPr>
              <a:t>Member</a:t>
            </a:r>
            <a:r>
              <a:rPr sz="1800" spc="-35">
                <a:solidFill>
                  <a:srgbClr val="FFFFFF"/>
                </a:solidFill>
                <a:latin typeface="Calibri"/>
                <a:cs typeface="Calibri"/>
              </a:rPr>
              <a:t> </a:t>
            </a:r>
            <a:r>
              <a:rPr sz="1800">
                <a:solidFill>
                  <a:srgbClr val="FFFFFF"/>
                </a:solidFill>
                <a:latin typeface="Calibri"/>
                <a:cs typeface="Calibri"/>
              </a:rPr>
              <a:t>of</a:t>
            </a:r>
            <a:r>
              <a:rPr sz="1800" spc="-50">
                <a:solidFill>
                  <a:srgbClr val="FFFFFF"/>
                </a:solidFill>
                <a:latin typeface="Calibri"/>
                <a:cs typeface="Calibri"/>
              </a:rPr>
              <a:t> </a:t>
            </a:r>
            <a:r>
              <a:rPr sz="1800">
                <a:solidFill>
                  <a:srgbClr val="FFFFFF"/>
                </a:solidFill>
                <a:latin typeface="Calibri"/>
                <a:cs typeface="Calibri"/>
              </a:rPr>
              <a:t>TRANSSC</a:t>
            </a:r>
            <a:r>
              <a:rPr sz="1800" spc="-55">
                <a:solidFill>
                  <a:srgbClr val="FFFFFF"/>
                </a:solidFill>
                <a:latin typeface="Calibri"/>
                <a:cs typeface="Calibri"/>
              </a:rPr>
              <a:t> </a:t>
            </a:r>
            <a:r>
              <a:rPr lang="af-ZA" spc="-20" dirty="0" err="1">
                <a:solidFill>
                  <a:srgbClr val="FFFFFF"/>
                </a:solidFill>
                <a:latin typeface="Calibri"/>
                <a:cs typeface="Calibri"/>
              </a:rPr>
              <a:t>from</a:t>
            </a:r>
            <a:r>
              <a:rPr sz="1800" spc="-20" dirty="0">
                <a:solidFill>
                  <a:srgbClr val="FFFFFF"/>
                </a:solidFill>
                <a:latin typeface="Calibri"/>
                <a:cs typeface="Calibri"/>
              </a:rPr>
              <a:t> </a:t>
            </a:r>
            <a:r>
              <a:rPr lang="es-ES" spc="-20" dirty="0">
                <a:solidFill>
                  <a:srgbClr val="FFFFFF"/>
                </a:solidFill>
                <a:latin typeface="Calibri"/>
                <a:cs typeface="Calibri"/>
              </a:rPr>
              <a:t>2022</a:t>
            </a:r>
            <a:endParaRPr lang="ja-JP" altLang="en-US" sz="1800">
              <a:solidFill>
                <a:srgbClr val="FFFFFF"/>
              </a:solidFill>
              <a:latin typeface="Calibri"/>
              <a:cs typeface="Calibri"/>
            </a:endParaRPr>
          </a:p>
        </p:txBody>
      </p:sp>
      <p:pic>
        <p:nvPicPr>
          <p:cNvPr id="13" name="図 12" descr="スーツ姿の男性の顔&#10;&#10;説明は自動で生成されたものです">
            <a:extLst>
              <a:ext uri="{FF2B5EF4-FFF2-40B4-BE49-F238E27FC236}">
                <a16:creationId xmlns:a16="http://schemas.microsoft.com/office/drawing/2014/main" id="{19AD6526-DD0C-B68A-6C8D-516BE6F13D68}"/>
              </a:ext>
            </a:extLst>
          </p:cNvPr>
          <p:cNvPicPr>
            <a:picLocks noChangeAspect="1"/>
          </p:cNvPicPr>
          <p:nvPr/>
        </p:nvPicPr>
        <p:blipFill>
          <a:blip r:embed="rId8"/>
          <a:stretch>
            <a:fillRect/>
          </a:stretch>
        </p:blipFill>
        <p:spPr>
          <a:xfrm rot="5400000">
            <a:off x="129237" y="4203655"/>
            <a:ext cx="2444476" cy="183551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3E3E3E"/>
          </a:solidFill>
        </p:spPr>
        <p:txBody>
          <a:bodyPr wrap="square" lIns="0" tIns="0" rIns="0" bIns="0" rtlCol="0"/>
          <a:lstStyle/>
          <a:p>
            <a:endParaRPr/>
          </a:p>
        </p:txBody>
      </p:sp>
      <p:grpSp>
        <p:nvGrpSpPr>
          <p:cNvPr id="3" name="object 3"/>
          <p:cNvGrpSpPr/>
          <p:nvPr/>
        </p:nvGrpSpPr>
        <p:grpSpPr>
          <a:xfrm>
            <a:off x="5515355" y="196595"/>
            <a:ext cx="2021205" cy="2021205"/>
            <a:chOff x="5515355" y="196595"/>
            <a:chExt cx="2021205" cy="2021205"/>
          </a:xfrm>
        </p:grpSpPr>
        <p:sp>
          <p:nvSpPr>
            <p:cNvPr id="4" name="object 4"/>
            <p:cNvSpPr/>
            <p:nvPr/>
          </p:nvSpPr>
          <p:spPr>
            <a:xfrm>
              <a:off x="5515355" y="196595"/>
              <a:ext cx="2021205" cy="2021205"/>
            </a:xfrm>
            <a:custGeom>
              <a:avLst/>
              <a:gdLst/>
              <a:ahLst/>
              <a:cxnLst/>
              <a:rect l="l" t="t" r="r" b="b"/>
              <a:pathLst>
                <a:path w="2021204" h="2021205">
                  <a:moveTo>
                    <a:pt x="1010412" y="0"/>
                  </a:moveTo>
                  <a:lnTo>
                    <a:pt x="962847" y="1099"/>
                  </a:lnTo>
                  <a:lnTo>
                    <a:pt x="915848" y="4366"/>
                  </a:lnTo>
                  <a:lnTo>
                    <a:pt x="869463" y="9752"/>
                  </a:lnTo>
                  <a:lnTo>
                    <a:pt x="823742" y="17208"/>
                  </a:lnTo>
                  <a:lnTo>
                    <a:pt x="778732" y="26685"/>
                  </a:lnTo>
                  <a:lnTo>
                    <a:pt x="734483" y="38136"/>
                  </a:lnTo>
                  <a:lnTo>
                    <a:pt x="691042" y="51511"/>
                  </a:lnTo>
                  <a:lnTo>
                    <a:pt x="648458" y="66762"/>
                  </a:lnTo>
                  <a:lnTo>
                    <a:pt x="606780" y="83841"/>
                  </a:lnTo>
                  <a:lnTo>
                    <a:pt x="566057" y="102698"/>
                  </a:lnTo>
                  <a:lnTo>
                    <a:pt x="526336" y="123287"/>
                  </a:lnTo>
                  <a:lnTo>
                    <a:pt x="487666" y="145557"/>
                  </a:lnTo>
                  <a:lnTo>
                    <a:pt x="450096" y="169461"/>
                  </a:lnTo>
                  <a:lnTo>
                    <a:pt x="413674" y="194950"/>
                  </a:lnTo>
                  <a:lnTo>
                    <a:pt x="378449" y="221975"/>
                  </a:lnTo>
                  <a:lnTo>
                    <a:pt x="344470" y="250488"/>
                  </a:lnTo>
                  <a:lnTo>
                    <a:pt x="311784" y="280440"/>
                  </a:lnTo>
                  <a:lnTo>
                    <a:pt x="280440" y="311784"/>
                  </a:lnTo>
                  <a:lnTo>
                    <a:pt x="250488" y="344470"/>
                  </a:lnTo>
                  <a:lnTo>
                    <a:pt x="221975" y="378449"/>
                  </a:lnTo>
                  <a:lnTo>
                    <a:pt x="194950" y="413674"/>
                  </a:lnTo>
                  <a:lnTo>
                    <a:pt x="169461" y="450096"/>
                  </a:lnTo>
                  <a:lnTo>
                    <a:pt x="145557" y="487666"/>
                  </a:lnTo>
                  <a:lnTo>
                    <a:pt x="123287" y="526336"/>
                  </a:lnTo>
                  <a:lnTo>
                    <a:pt x="102698" y="566057"/>
                  </a:lnTo>
                  <a:lnTo>
                    <a:pt x="83841" y="606780"/>
                  </a:lnTo>
                  <a:lnTo>
                    <a:pt x="66762" y="648458"/>
                  </a:lnTo>
                  <a:lnTo>
                    <a:pt x="51511" y="691042"/>
                  </a:lnTo>
                  <a:lnTo>
                    <a:pt x="38136" y="734483"/>
                  </a:lnTo>
                  <a:lnTo>
                    <a:pt x="26685" y="778732"/>
                  </a:lnTo>
                  <a:lnTo>
                    <a:pt x="17208" y="823742"/>
                  </a:lnTo>
                  <a:lnTo>
                    <a:pt x="9752" y="869463"/>
                  </a:lnTo>
                  <a:lnTo>
                    <a:pt x="4366" y="915848"/>
                  </a:lnTo>
                  <a:lnTo>
                    <a:pt x="1099" y="962847"/>
                  </a:lnTo>
                  <a:lnTo>
                    <a:pt x="0" y="1010412"/>
                  </a:lnTo>
                  <a:lnTo>
                    <a:pt x="1099" y="1057976"/>
                  </a:lnTo>
                  <a:lnTo>
                    <a:pt x="4366" y="1104975"/>
                  </a:lnTo>
                  <a:lnTo>
                    <a:pt x="9752" y="1151360"/>
                  </a:lnTo>
                  <a:lnTo>
                    <a:pt x="17208" y="1197081"/>
                  </a:lnTo>
                  <a:lnTo>
                    <a:pt x="26685" y="1242091"/>
                  </a:lnTo>
                  <a:lnTo>
                    <a:pt x="38136" y="1286340"/>
                  </a:lnTo>
                  <a:lnTo>
                    <a:pt x="51511" y="1329781"/>
                  </a:lnTo>
                  <a:lnTo>
                    <a:pt x="66762" y="1372365"/>
                  </a:lnTo>
                  <a:lnTo>
                    <a:pt x="83841" y="1414043"/>
                  </a:lnTo>
                  <a:lnTo>
                    <a:pt x="102698" y="1454766"/>
                  </a:lnTo>
                  <a:lnTo>
                    <a:pt x="123287" y="1494487"/>
                  </a:lnTo>
                  <a:lnTo>
                    <a:pt x="145557" y="1533157"/>
                  </a:lnTo>
                  <a:lnTo>
                    <a:pt x="169461" y="1570727"/>
                  </a:lnTo>
                  <a:lnTo>
                    <a:pt x="194950" y="1607149"/>
                  </a:lnTo>
                  <a:lnTo>
                    <a:pt x="221975" y="1642374"/>
                  </a:lnTo>
                  <a:lnTo>
                    <a:pt x="250488" y="1676353"/>
                  </a:lnTo>
                  <a:lnTo>
                    <a:pt x="280440" y="1709039"/>
                  </a:lnTo>
                  <a:lnTo>
                    <a:pt x="311784" y="1740383"/>
                  </a:lnTo>
                  <a:lnTo>
                    <a:pt x="344470" y="1770335"/>
                  </a:lnTo>
                  <a:lnTo>
                    <a:pt x="378449" y="1798848"/>
                  </a:lnTo>
                  <a:lnTo>
                    <a:pt x="413674" y="1825873"/>
                  </a:lnTo>
                  <a:lnTo>
                    <a:pt x="450096" y="1851362"/>
                  </a:lnTo>
                  <a:lnTo>
                    <a:pt x="487666" y="1875266"/>
                  </a:lnTo>
                  <a:lnTo>
                    <a:pt x="526336" y="1897536"/>
                  </a:lnTo>
                  <a:lnTo>
                    <a:pt x="566057" y="1918125"/>
                  </a:lnTo>
                  <a:lnTo>
                    <a:pt x="606780" y="1936982"/>
                  </a:lnTo>
                  <a:lnTo>
                    <a:pt x="648458" y="1954061"/>
                  </a:lnTo>
                  <a:lnTo>
                    <a:pt x="691042" y="1969312"/>
                  </a:lnTo>
                  <a:lnTo>
                    <a:pt x="734483" y="1982687"/>
                  </a:lnTo>
                  <a:lnTo>
                    <a:pt x="778732" y="1994138"/>
                  </a:lnTo>
                  <a:lnTo>
                    <a:pt x="823742" y="2003615"/>
                  </a:lnTo>
                  <a:lnTo>
                    <a:pt x="869463" y="2011071"/>
                  </a:lnTo>
                  <a:lnTo>
                    <a:pt x="915848" y="2016457"/>
                  </a:lnTo>
                  <a:lnTo>
                    <a:pt x="962847" y="2019724"/>
                  </a:lnTo>
                  <a:lnTo>
                    <a:pt x="1010412" y="2020824"/>
                  </a:lnTo>
                  <a:lnTo>
                    <a:pt x="1057976" y="2019724"/>
                  </a:lnTo>
                  <a:lnTo>
                    <a:pt x="1104975" y="2016457"/>
                  </a:lnTo>
                  <a:lnTo>
                    <a:pt x="1151360" y="2011071"/>
                  </a:lnTo>
                  <a:lnTo>
                    <a:pt x="1197081" y="2003615"/>
                  </a:lnTo>
                  <a:lnTo>
                    <a:pt x="1242091" y="1994138"/>
                  </a:lnTo>
                  <a:lnTo>
                    <a:pt x="1286340" y="1982687"/>
                  </a:lnTo>
                  <a:lnTo>
                    <a:pt x="1329781" y="1969312"/>
                  </a:lnTo>
                  <a:lnTo>
                    <a:pt x="1372365" y="1954061"/>
                  </a:lnTo>
                  <a:lnTo>
                    <a:pt x="1414043" y="1936982"/>
                  </a:lnTo>
                  <a:lnTo>
                    <a:pt x="1454766" y="1918125"/>
                  </a:lnTo>
                  <a:lnTo>
                    <a:pt x="1494487" y="1897536"/>
                  </a:lnTo>
                  <a:lnTo>
                    <a:pt x="1533157" y="1875266"/>
                  </a:lnTo>
                  <a:lnTo>
                    <a:pt x="1570727" y="1851362"/>
                  </a:lnTo>
                  <a:lnTo>
                    <a:pt x="1607149" y="1825873"/>
                  </a:lnTo>
                  <a:lnTo>
                    <a:pt x="1642374" y="1798848"/>
                  </a:lnTo>
                  <a:lnTo>
                    <a:pt x="1676353" y="1770335"/>
                  </a:lnTo>
                  <a:lnTo>
                    <a:pt x="1709039" y="1740383"/>
                  </a:lnTo>
                  <a:lnTo>
                    <a:pt x="1740383" y="1709039"/>
                  </a:lnTo>
                  <a:lnTo>
                    <a:pt x="1770335" y="1676353"/>
                  </a:lnTo>
                  <a:lnTo>
                    <a:pt x="1798848" y="1642374"/>
                  </a:lnTo>
                  <a:lnTo>
                    <a:pt x="1825873" y="1607149"/>
                  </a:lnTo>
                  <a:lnTo>
                    <a:pt x="1851362" y="1570727"/>
                  </a:lnTo>
                  <a:lnTo>
                    <a:pt x="1875266" y="1533157"/>
                  </a:lnTo>
                  <a:lnTo>
                    <a:pt x="1897536" y="1494487"/>
                  </a:lnTo>
                  <a:lnTo>
                    <a:pt x="1918125" y="1454766"/>
                  </a:lnTo>
                  <a:lnTo>
                    <a:pt x="1936982" y="1414043"/>
                  </a:lnTo>
                  <a:lnTo>
                    <a:pt x="1954061" y="1372365"/>
                  </a:lnTo>
                  <a:lnTo>
                    <a:pt x="1969312" y="1329781"/>
                  </a:lnTo>
                  <a:lnTo>
                    <a:pt x="1982687" y="1286340"/>
                  </a:lnTo>
                  <a:lnTo>
                    <a:pt x="1994138" y="1242091"/>
                  </a:lnTo>
                  <a:lnTo>
                    <a:pt x="2003615" y="1197081"/>
                  </a:lnTo>
                  <a:lnTo>
                    <a:pt x="2011071" y="1151360"/>
                  </a:lnTo>
                  <a:lnTo>
                    <a:pt x="2016457" y="1104975"/>
                  </a:lnTo>
                  <a:lnTo>
                    <a:pt x="2019724" y="1057976"/>
                  </a:lnTo>
                  <a:lnTo>
                    <a:pt x="2020824" y="1010412"/>
                  </a:lnTo>
                  <a:lnTo>
                    <a:pt x="2019724" y="962847"/>
                  </a:lnTo>
                  <a:lnTo>
                    <a:pt x="2016457" y="915848"/>
                  </a:lnTo>
                  <a:lnTo>
                    <a:pt x="2011071" y="869463"/>
                  </a:lnTo>
                  <a:lnTo>
                    <a:pt x="2003615" y="823742"/>
                  </a:lnTo>
                  <a:lnTo>
                    <a:pt x="1994138" y="778732"/>
                  </a:lnTo>
                  <a:lnTo>
                    <a:pt x="1982687" y="734483"/>
                  </a:lnTo>
                  <a:lnTo>
                    <a:pt x="1969312" y="691042"/>
                  </a:lnTo>
                  <a:lnTo>
                    <a:pt x="1954061" y="648458"/>
                  </a:lnTo>
                  <a:lnTo>
                    <a:pt x="1936982" y="606780"/>
                  </a:lnTo>
                  <a:lnTo>
                    <a:pt x="1918125" y="566057"/>
                  </a:lnTo>
                  <a:lnTo>
                    <a:pt x="1897536" y="526336"/>
                  </a:lnTo>
                  <a:lnTo>
                    <a:pt x="1875266" y="487666"/>
                  </a:lnTo>
                  <a:lnTo>
                    <a:pt x="1851362" y="450096"/>
                  </a:lnTo>
                  <a:lnTo>
                    <a:pt x="1825873" y="413674"/>
                  </a:lnTo>
                  <a:lnTo>
                    <a:pt x="1798848" y="378449"/>
                  </a:lnTo>
                  <a:lnTo>
                    <a:pt x="1770335" y="344470"/>
                  </a:lnTo>
                  <a:lnTo>
                    <a:pt x="1740383" y="311784"/>
                  </a:lnTo>
                  <a:lnTo>
                    <a:pt x="1709039" y="280440"/>
                  </a:lnTo>
                  <a:lnTo>
                    <a:pt x="1676353" y="250488"/>
                  </a:lnTo>
                  <a:lnTo>
                    <a:pt x="1642374" y="221975"/>
                  </a:lnTo>
                  <a:lnTo>
                    <a:pt x="1607149" y="194950"/>
                  </a:lnTo>
                  <a:lnTo>
                    <a:pt x="1570727" y="169461"/>
                  </a:lnTo>
                  <a:lnTo>
                    <a:pt x="1533157" y="145557"/>
                  </a:lnTo>
                  <a:lnTo>
                    <a:pt x="1494487" y="123287"/>
                  </a:lnTo>
                  <a:lnTo>
                    <a:pt x="1454766" y="102698"/>
                  </a:lnTo>
                  <a:lnTo>
                    <a:pt x="1414043" y="83841"/>
                  </a:lnTo>
                  <a:lnTo>
                    <a:pt x="1372365" y="66762"/>
                  </a:lnTo>
                  <a:lnTo>
                    <a:pt x="1329781" y="51511"/>
                  </a:lnTo>
                  <a:lnTo>
                    <a:pt x="1286340" y="38136"/>
                  </a:lnTo>
                  <a:lnTo>
                    <a:pt x="1242091" y="26685"/>
                  </a:lnTo>
                  <a:lnTo>
                    <a:pt x="1197081" y="17208"/>
                  </a:lnTo>
                  <a:lnTo>
                    <a:pt x="1151360" y="9752"/>
                  </a:lnTo>
                  <a:lnTo>
                    <a:pt x="1104975" y="4366"/>
                  </a:lnTo>
                  <a:lnTo>
                    <a:pt x="1057976" y="1099"/>
                  </a:lnTo>
                  <a:lnTo>
                    <a:pt x="1010412" y="0"/>
                  </a:lnTo>
                  <a:close/>
                </a:path>
              </a:pathLst>
            </a:custGeom>
            <a:solidFill>
              <a:srgbClr val="FFFFFF">
                <a:alpha val="79998"/>
              </a:srgbClr>
            </a:solidFill>
          </p:spPr>
          <p:txBody>
            <a:bodyPr wrap="square" lIns="0" tIns="0" rIns="0" bIns="0" rtlCol="0"/>
            <a:lstStyle/>
            <a:p>
              <a:endParaRPr/>
            </a:p>
          </p:txBody>
        </p:sp>
        <p:pic>
          <p:nvPicPr>
            <p:cNvPr id="5" name="object 5"/>
            <p:cNvPicPr/>
            <p:nvPr/>
          </p:nvPicPr>
          <p:blipFill>
            <a:blip r:embed="rId2" cstate="print"/>
            <a:stretch>
              <a:fillRect/>
            </a:stretch>
          </p:blipFill>
          <p:spPr>
            <a:xfrm>
              <a:off x="5679947" y="361187"/>
              <a:ext cx="1691640" cy="1691639"/>
            </a:xfrm>
            <a:prstGeom prst="rect">
              <a:avLst/>
            </a:prstGeom>
          </p:spPr>
        </p:pic>
      </p:grpSp>
      <p:sp>
        <p:nvSpPr>
          <p:cNvPr id="6" name="object 6"/>
          <p:cNvSpPr txBox="1">
            <a:spLocks noGrp="1"/>
          </p:cNvSpPr>
          <p:nvPr>
            <p:ph type="title"/>
          </p:nvPr>
        </p:nvSpPr>
        <p:spPr>
          <a:xfrm>
            <a:off x="2497073" y="686561"/>
            <a:ext cx="2244725" cy="836294"/>
          </a:xfrm>
          <a:prstGeom prst="rect">
            <a:avLst/>
          </a:prstGeom>
        </p:spPr>
        <p:txBody>
          <a:bodyPr vert="horz" wrap="square" lIns="0" tIns="52069" rIns="0" bIns="0" rtlCol="0" anchor="t">
            <a:spAutoFit/>
          </a:bodyPr>
          <a:lstStyle/>
          <a:p>
            <a:pPr marL="12700">
              <a:lnSpc>
                <a:spcPct val="100000"/>
              </a:lnSpc>
              <a:spcBef>
                <a:spcPts val="409"/>
              </a:spcBef>
            </a:pPr>
            <a:r>
              <a:rPr>
                <a:solidFill>
                  <a:srgbClr val="FFFFFF"/>
                </a:solidFill>
              </a:rPr>
              <a:t>Republic</a:t>
            </a:r>
            <a:r>
              <a:rPr spc="-75">
                <a:solidFill>
                  <a:srgbClr val="FFFFFF"/>
                </a:solidFill>
              </a:rPr>
              <a:t> </a:t>
            </a:r>
            <a:r>
              <a:rPr>
                <a:solidFill>
                  <a:srgbClr val="FFFFFF"/>
                </a:solidFill>
              </a:rPr>
              <a:t>of</a:t>
            </a:r>
            <a:r>
              <a:rPr spc="-85">
                <a:solidFill>
                  <a:srgbClr val="FFFFFF"/>
                </a:solidFill>
              </a:rPr>
              <a:t> </a:t>
            </a:r>
            <a:r>
              <a:rPr spc="-20">
                <a:solidFill>
                  <a:srgbClr val="FFFFFF"/>
                </a:solidFill>
              </a:rPr>
              <a:t>Korea</a:t>
            </a:r>
          </a:p>
          <a:p>
            <a:pPr marL="12700">
              <a:spcBef>
                <a:spcPts val="315"/>
              </a:spcBef>
            </a:pPr>
            <a:r>
              <a:rPr lang="en-US" b="0" spc="-25">
                <a:solidFill>
                  <a:srgbClr val="FFFFFF"/>
                </a:solidFill>
              </a:rPr>
              <a:t>Youn Hwan PARK</a:t>
            </a:r>
            <a:endParaRPr b="0" spc="-25">
              <a:solidFill>
                <a:srgbClr val="FFFFFF"/>
              </a:solidFill>
              <a:latin typeface="Calibri"/>
              <a:ea typeface="Calibri"/>
              <a:cs typeface="Calibri"/>
            </a:endParaRPr>
          </a:p>
        </p:txBody>
      </p:sp>
      <p:grpSp>
        <p:nvGrpSpPr>
          <p:cNvPr id="7" name="object 7"/>
          <p:cNvGrpSpPr/>
          <p:nvPr/>
        </p:nvGrpSpPr>
        <p:grpSpPr>
          <a:xfrm>
            <a:off x="5673852" y="0"/>
            <a:ext cx="6518275" cy="6858000"/>
            <a:chOff x="5673852" y="0"/>
            <a:chExt cx="6518275" cy="6858000"/>
          </a:xfrm>
        </p:grpSpPr>
        <p:sp>
          <p:nvSpPr>
            <p:cNvPr id="8" name="object 8"/>
            <p:cNvSpPr/>
            <p:nvPr/>
          </p:nvSpPr>
          <p:spPr>
            <a:xfrm>
              <a:off x="5673852" y="0"/>
              <a:ext cx="6518275" cy="5629910"/>
            </a:xfrm>
            <a:custGeom>
              <a:avLst/>
              <a:gdLst/>
              <a:ahLst/>
              <a:cxnLst/>
              <a:rect l="l" t="t" r="r" b="b"/>
              <a:pathLst>
                <a:path w="6518275" h="5629910">
                  <a:moveTo>
                    <a:pt x="3072384" y="4093464"/>
                  </a:moveTo>
                  <a:lnTo>
                    <a:pt x="3071647" y="4045623"/>
                  </a:lnTo>
                  <a:lnTo>
                    <a:pt x="3069463" y="3998137"/>
                  </a:lnTo>
                  <a:lnTo>
                    <a:pt x="3065856" y="3951046"/>
                  </a:lnTo>
                  <a:lnTo>
                    <a:pt x="3060852" y="3904361"/>
                  </a:lnTo>
                  <a:lnTo>
                    <a:pt x="3054451" y="3858095"/>
                  </a:lnTo>
                  <a:lnTo>
                    <a:pt x="3046692" y="3812286"/>
                  </a:lnTo>
                  <a:lnTo>
                    <a:pt x="3037598" y="3766947"/>
                  </a:lnTo>
                  <a:lnTo>
                    <a:pt x="3027172" y="3722090"/>
                  </a:lnTo>
                  <a:lnTo>
                    <a:pt x="3015462" y="3677755"/>
                  </a:lnTo>
                  <a:lnTo>
                    <a:pt x="3002457" y="3633952"/>
                  </a:lnTo>
                  <a:lnTo>
                    <a:pt x="2988208" y="3590709"/>
                  </a:lnTo>
                  <a:lnTo>
                    <a:pt x="2972714" y="3548037"/>
                  </a:lnTo>
                  <a:lnTo>
                    <a:pt x="2956014" y="3505962"/>
                  </a:lnTo>
                  <a:lnTo>
                    <a:pt x="2938119" y="3464509"/>
                  </a:lnTo>
                  <a:lnTo>
                    <a:pt x="2919044" y="3423691"/>
                  </a:lnTo>
                  <a:lnTo>
                    <a:pt x="2898825" y="3383546"/>
                  </a:lnTo>
                  <a:lnTo>
                    <a:pt x="2877477" y="3344075"/>
                  </a:lnTo>
                  <a:lnTo>
                    <a:pt x="2855023" y="3305302"/>
                  </a:lnTo>
                  <a:lnTo>
                    <a:pt x="2831477" y="3267265"/>
                  </a:lnTo>
                  <a:lnTo>
                    <a:pt x="2806877" y="3229978"/>
                  </a:lnTo>
                  <a:lnTo>
                    <a:pt x="2781223" y="3193453"/>
                  </a:lnTo>
                  <a:lnTo>
                    <a:pt x="2754541" y="3157715"/>
                  </a:lnTo>
                  <a:lnTo>
                    <a:pt x="2726867" y="3122790"/>
                  </a:lnTo>
                  <a:lnTo>
                    <a:pt x="2698204" y="3088690"/>
                  </a:lnTo>
                  <a:lnTo>
                    <a:pt x="2668587" y="3055455"/>
                  </a:lnTo>
                  <a:lnTo>
                    <a:pt x="2638044" y="3023082"/>
                  </a:lnTo>
                  <a:lnTo>
                    <a:pt x="2606573" y="2991612"/>
                  </a:lnTo>
                  <a:lnTo>
                    <a:pt x="2574201" y="2961068"/>
                  </a:lnTo>
                  <a:lnTo>
                    <a:pt x="2540965" y="2931452"/>
                  </a:lnTo>
                  <a:lnTo>
                    <a:pt x="2506865" y="2902788"/>
                  </a:lnTo>
                  <a:lnTo>
                    <a:pt x="2471940" y="2875115"/>
                  </a:lnTo>
                  <a:lnTo>
                    <a:pt x="2436203" y="2848432"/>
                  </a:lnTo>
                  <a:lnTo>
                    <a:pt x="2399677" y="2822778"/>
                  </a:lnTo>
                  <a:lnTo>
                    <a:pt x="2362390" y="2798178"/>
                  </a:lnTo>
                  <a:lnTo>
                    <a:pt x="2324354" y="2774632"/>
                  </a:lnTo>
                  <a:lnTo>
                    <a:pt x="2285581" y="2752179"/>
                  </a:lnTo>
                  <a:lnTo>
                    <a:pt x="2246109" y="2730830"/>
                  </a:lnTo>
                  <a:lnTo>
                    <a:pt x="2205964" y="2710611"/>
                  </a:lnTo>
                  <a:lnTo>
                    <a:pt x="2165146" y="2691536"/>
                  </a:lnTo>
                  <a:lnTo>
                    <a:pt x="2123694" y="2673642"/>
                  </a:lnTo>
                  <a:lnTo>
                    <a:pt x="2081618" y="2656941"/>
                  </a:lnTo>
                  <a:lnTo>
                    <a:pt x="2038946" y="2641447"/>
                  </a:lnTo>
                  <a:lnTo>
                    <a:pt x="1995703" y="2627198"/>
                  </a:lnTo>
                  <a:lnTo>
                    <a:pt x="1951901" y="2614193"/>
                  </a:lnTo>
                  <a:lnTo>
                    <a:pt x="1907565" y="2602484"/>
                  </a:lnTo>
                  <a:lnTo>
                    <a:pt x="1862709" y="2592057"/>
                  </a:lnTo>
                  <a:lnTo>
                    <a:pt x="1817370" y="2582964"/>
                  </a:lnTo>
                  <a:lnTo>
                    <a:pt x="1771561" y="2575204"/>
                  </a:lnTo>
                  <a:lnTo>
                    <a:pt x="1725295" y="2568803"/>
                  </a:lnTo>
                  <a:lnTo>
                    <a:pt x="1678609" y="2563799"/>
                  </a:lnTo>
                  <a:lnTo>
                    <a:pt x="1631518" y="2560193"/>
                  </a:lnTo>
                  <a:lnTo>
                    <a:pt x="1584032" y="2558008"/>
                  </a:lnTo>
                  <a:lnTo>
                    <a:pt x="1536192" y="2557272"/>
                  </a:lnTo>
                  <a:lnTo>
                    <a:pt x="1488338" y="2558008"/>
                  </a:lnTo>
                  <a:lnTo>
                    <a:pt x="1440853" y="2560193"/>
                  </a:lnTo>
                  <a:lnTo>
                    <a:pt x="1393761" y="2563799"/>
                  </a:lnTo>
                  <a:lnTo>
                    <a:pt x="1347076" y="2568803"/>
                  </a:lnTo>
                  <a:lnTo>
                    <a:pt x="1300810" y="2575204"/>
                  </a:lnTo>
                  <a:lnTo>
                    <a:pt x="1255001" y="2582964"/>
                  </a:lnTo>
                  <a:lnTo>
                    <a:pt x="1209662" y="2592057"/>
                  </a:lnTo>
                  <a:lnTo>
                    <a:pt x="1164805" y="2602484"/>
                  </a:lnTo>
                  <a:lnTo>
                    <a:pt x="1120470" y="2614193"/>
                  </a:lnTo>
                  <a:lnTo>
                    <a:pt x="1076667" y="2627198"/>
                  </a:lnTo>
                  <a:lnTo>
                    <a:pt x="1033424" y="2641447"/>
                  </a:lnTo>
                  <a:lnTo>
                    <a:pt x="990752" y="2656941"/>
                  </a:lnTo>
                  <a:lnTo>
                    <a:pt x="948677" y="2673642"/>
                  </a:lnTo>
                  <a:lnTo>
                    <a:pt x="907224" y="2691536"/>
                  </a:lnTo>
                  <a:lnTo>
                    <a:pt x="866406" y="2710611"/>
                  </a:lnTo>
                  <a:lnTo>
                    <a:pt x="826262" y="2730830"/>
                  </a:lnTo>
                  <a:lnTo>
                    <a:pt x="786790" y="2752179"/>
                  </a:lnTo>
                  <a:lnTo>
                    <a:pt x="748017" y="2774632"/>
                  </a:lnTo>
                  <a:lnTo>
                    <a:pt x="709980" y="2798178"/>
                  </a:lnTo>
                  <a:lnTo>
                    <a:pt x="672693" y="2822778"/>
                  </a:lnTo>
                  <a:lnTo>
                    <a:pt x="636168" y="2848432"/>
                  </a:lnTo>
                  <a:lnTo>
                    <a:pt x="600430" y="2875115"/>
                  </a:lnTo>
                  <a:lnTo>
                    <a:pt x="565505" y="2902788"/>
                  </a:lnTo>
                  <a:lnTo>
                    <a:pt x="531406" y="2931452"/>
                  </a:lnTo>
                  <a:lnTo>
                    <a:pt x="498170" y="2961068"/>
                  </a:lnTo>
                  <a:lnTo>
                    <a:pt x="465797" y="2991612"/>
                  </a:lnTo>
                  <a:lnTo>
                    <a:pt x="434327" y="3023082"/>
                  </a:lnTo>
                  <a:lnTo>
                    <a:pt x="403783" y="3055455"/>
                  </a:lnTo>
                  <a:lnTo>
                    <a:pt x="374167" y="3088690"/>
                  </a:lnTo>
                  <a:lnTo>
                    <a:pt x="345503" y="3122790"/>
                  </a:lnTo>
                  <a:lnTo>
                    <a:pt x="317830" y="3157715"/>
                  </a:lnTo>
                  <a:lnTo>
                    <a:pt x="291147" y="3193453"/>
                  </a:lnTo>
                  <a:lnTo>
                    <a:pt x="265493" y="3229978"/>
                  </a:lnTo>
                  <a:lnTo>
                    <a:pt x="240893" y="3267265"/>
                  </a:lnTo>
                  <a:lnTo>
                    <a:pt x="217347" y="3305302"/>
                  </a:lnTo>
                  <a:lnTo>
                    <a:pt x="194894" y="3344075"/>
                  </a:lnTo>
                  <a:lnTo>
                    <a:pt x="173545" y="3383546"/>
                  </a:lnTo>
                  <a:lnTo>
                    <a:pt x="153327" y="3423691"/>
                  </a:lnTo>
                  <a:lnTo>
                    <a:pt x="134251" y="3464509"/>
                  </a:lnTo>
                  <a:lnTo>
                    <a:pt x="116357" y="3505962"/>
                  </a:lnTo>
                  <a:lnTo>
                    <a:pt x="99656" y="3548037"/>
                  </a:lnTo>
                  <a:lnTo>
                    <a:pt x="84162" y="3590709"/>
                  </a:lnTo>
                  <a:lnTo>
                    <a:pt x="69913" y="3633952"/>
                  </a:lnTo>
                  <a:lnTo>
                    <a:pt x="56908" y="3677755"/>
                  </a:lnTo>
                  <a:lnTo>
                    <a:pt x="45199" y="3722090"/>
                  </a:lnTo>
                  <a:lnTo>
                    <a:pt x="34772" y="3766947"/>
                  </a:lnTo>
                  <a:lnTo>
                    <a:pt x="25679" y="3812286"/>
                  </a:lnTo>
                  <a:lnTo>
                    <a:pt x="17919" y="3858095"/>
                  </a:lnTo>
                  <a:lnTo>
                    <a:pt x="11518" y="3904361"/>
                  </a:lnTo>
                  <a:lnTo>
                    <a:pt x="6515" y="3951046"/>
                  </a:lnTo>
                  <a:lnTo>
                    <a:pt x="2908" y="3998137"/>
                  </a:lnTo>
                  <a:lnTo>
                    <a:pt x="723" y="4045623"/>
                  </a:lnTo>
                  <a:lnTo>
                    <a:pt x="0" y="4093464"/>
                  </a:lnTo>
                  <a:lnTo>
                    <a:pt x="723" y="4141317"/>
                  </a:lnTo>
                  <a:lnTo>
                    <a:pt x="2908" y="4188803"/>
                  </a:lnTo>
                  <a:lnTo>
                    <a:pt x="6515" y="4235894"/>
                  </a:lnTo>
                  <a:lnTo>
                    <a:pt x="11518" y="4282579"/>
                  </a:lnTo>
                  <a:lnTo>
                    <a:pt x="17919" y="4328846"/>
                  </a:lnTo>
                  <a:lnTo>
                    <a:pt x="25679" y="4374654"/>
                  </a:lnTo>
                  <a:lnTo>
                    <a:pt x="34772" y="4419993"/>
                  </a:lnTo>
                  <a:lnTo>
                    <a:pt x="45199" y="4464850"/>
                  </a:lnTo>
                  <a:lnTo>
                    <a:pt x="56908" y="4509186"/>
                  </a:lnTo>
                  <a:lnTo>
                    <a:pt x="69913" y="4552988"/>
                  </a:lnTo>
                  <a:lnTo>
                    <a:pt x="84162" y="4596231"/>
                  </a:lnTo>
                  <a:lnTo>
                    <a:pt x="99656" y="4638903"/>
                  </a:lnTo>
                  <a:lnTo>
                    <a:pt x="116357" y="4680978"/>
                  </a:lnTo>
                  <a:lnTo>
                    <a:pt x="134251" y="4722431"/>
                  </a:lnTo>
                  <a:lnTo>
                    <a:pt x="153327" y="4763249"/>
                  </a:lnTo>
                  <a:lnTo>
                    <a:pt x="173545" y="4803394"/>
                  </a:lnTo>
                  <a:lnTo>
                    <a:pt x="194894" y="4842865"/>
                  </a:lnTo>
                  <a:lnTo>
                    <a:pt x="217347" y="4881638"/>
                  </a:lnTo>
                  <a:lnTo>
                    <a:pt x="240893" y="4919675"/>
                  </a:lnTo>
                  <a:lnTo>
                    <a:pt x="265493" y="4956962"/>
                  </a:lnTo>
                  <a:lnTo>
                    <a:pt x="291147" y="4993487"/>
                  </a:lnTo>
                  <a:lnTo>
                    <a:pt x="317830" y="5029225"/>
                  </a:lnTo>
                  <a:lnTo>
                    <a:pt x="345503" y="5064150"/>
                  </a:lnTo>
                  <a:lnTo>
                    <a:pt x="374167" y="5098250"/>
                  </a:lnTo>
                  <a:lnTo>
                    <a:pt x="403783" y="5131486"/>
                  </a:lnTo>
                  <a:lnTo>
                    <a:pt x="434327" y="5163858"/>
                  </a:lnTo>
                  <a:lnTo>
                    <a:pt x="465797" y="5195328"/>
                  </a:lnTo>
                  <a:lnTo>
                    <a:pt x="498170" y="5225872"/>
                  </a:lnTo>
                  <a:lnTo>
                    <a:pt x="531406" y="5255488"/>
                  </a:lnTo>
                  <a:lnTo>
                    <a:pt x="565505" y="5284152"/>
                  </a:lnTo>
                  <a:lnTo>
                    <a:pt x="600430" y="5311826"/>
                  </a:lnTo>
                  <a:lnTo>
                    <a:pt x="636168" y="5338508"/>
                  </a:lnTo>
                  <a:lnTo>
                    <a:pt x="672693" y="5364162"/>
                  </a:lnTo>
                  <a:lnTo>
                    <a:pt x="709980" y="5388762"/>
                  </a:lnTo>
                  <a:lnTo>
                    <a:pt x="748017" y="5412308"/>
                  </a:lnTo>
                  <a:lnTo>
                    <a:pt x="786790" y="5434762"/>
                  </a:lnTo>
                  <a:lnTo>
                    <a:pt x="826262" y="5456110"/>
                  </a:lnTo>
                  <a:lnTo>
                    <a:pt x="866406" y="5476329"/>
                  </a:lnTo>
                  <a:lnTo>
                    <a:pt x="907224" y="5495404"/>
                  </a:lnTo>
                  <a:lnTo>
                    <a:pt x="948677" y="5513298"/>
                  </a:lnTo>
                  <a:lnTo>
                    <a:pt x="990752" y="5529999"/>
                  </a:lnTo>
                  <a:lnTo>
                    <a:pt x="1033424" y="5545493"/>
                  </a:lnTo>
                  <a:lnTo>
                    <a:pt x="1076667" y="5559742"/>
                  </a:lnTo>
                  <a:lnTo>
                    <a:pt x="1120470" y="5572747"/>
                  </a:lnTo>
                  <a:lnTo>
                    <a:pt x="1164805" y="5584456"/>
                  </a:lnTo>
                  <a:lnTo>
                    <a:pt x="1209662" y="5594883"/>
                  </a:lnTo>
                  <a:lnTo>
                    <a:pt x="1255001" y="5603976"/>
                  </a:lnTo>
                  <a:lnTo>
                    <a:pt x="1300810" y="5611736"/>
                  </a:lnTo>
                  <a:lnTo>
                    <a:pt x="1347076" y="5618137"/>
                  </a:lnTo>
                  <a:lnTo>
                    <a:pt x="1393761" y="5623141"/>
                  </a:lnTo>
                  <a:lnTo>
                    <a:pt x="1440853" y="5626747"/>
                  </a:lnTo>
                  <a:lnTo>
                    <a:pt x="1488338" y="5628932"/>
                  </a:lnTo>
                  <a:lnTo>
                    <a:pt x="1536192" y="5629656"/>
                  </a:lnTo>
                  <a:lnTo>
                    <a:pt x="1584032" y="5628932"/>
                  </a:lnTo>
                  <a:lnTo>
                    <a:pt x="1631518" y="5626747"/>
                  </a:lnTo>
                  <a:lnTo>
                    <a:pt x="1678609" y="5623141"/>
                  </a:lnTo>
                  <a:lnTo>
                    <a:pt x="1725295" y="5618137"/>
                  </a:lnTo>
                  <a:lnTo>
                    <a:pt x="1771561" y="5611736"/>
                  </a:lnTo>
                  <a:lnTo>
                    <a:pt x="1817370" y="5603976"/>
                  </a:lnTo>
                  <a:lnTo>
                    <a:pt x="1862709" y="5594883"/>
                  </a:lnTo>
                  <a:lnTo>
                    <a:pt x="1907565" y="5584456"/>
                  </a:lnTo>
                  <a:lnTo>
                    <a:pt x="1951901" y="5572747"/>
                  </a:lnTo>
                  <a:lnTo>
                    <a:pt x="1995703" y="5559742"/>
                  </a:lnTo>
                  <a:lnTo>
                    <a:pt x="2038946" y="5545493"/>
                  </a:lnTo>
                  <a:lnTo>
                    <a:pt x="2081618" y="5529999"/>
                  </a:lnTo>
                  <a:lnTo>
                    <a:pt x="2123694" y="5513298"/>
                  </a:lnTo>
                  <a:lnTo>
                    <a:pt x="2165146" y="5495404"/>
                  </a:lnTo>
                  <a:lnTo>
                    <a:pt x="2205964" y="5476329"/>
                  </a:lnTo>
                  <a:lnTo>
                    <a:pt x="2246109" y="5456110"/>
                  </a:lnTo>
                  <a:lnTo>
                    <a:pt x="2285581" y="5434762"/>
                  </a:lnTo>
                  <a:lnTo>
                    <a:pt x="2324354" y="5412308"/>
                  </a:lnTo>
                  <a:lnTo>
                    <a:pt x="2362390" y="5388762"/>
                  </a:lnTo>
                  <a:lnTo>
                    <a:pt x="2399677" y="5364162"/>
                  </a:lnTo>
                  <a:lnTo>
                    <a:pt x="2436203" y="5338508"/>
                  </a:lnTo>
                  <a:lnTo>
                    <a:pt x="2471940" y="5311826"/>
                  </a:lnTo>
                  <a:lnTo>
                    <a:pt x="2506865" y="5284152"/>
                  </a:lnTo>
                  <a:lnTo>
                    <a:pt x="2540965" y="5255488"/>
                  </a:lnTo>
                  <a:lnTo>
                    <a:pt x="2574201" y="5225872"/>
                  </a:lnTo>
                  <a:lnTo>
                    <a:pt x="2606573" y="5195328"/>
                  </a:lnTo>
                  <a:lnTo>
                    <a:pt x="2638044" y="5163858"/>
                  </a:lnTo>
                  <a:lnTo>
                    <a:pt x="2668587" y="5131486"/>
                  </a:lnTo>
                  <a:lnTo>
                    <a:pt x="2698204" y="5098250"/>
                  </a:lnTo>
                  <a:lnTo>
                    <a:pt x="2726867" y="5064150"/>
                  </a:lnTo>
                  <a:lnTo>
                    <a:pt x="2754541" y="5029225"/>
                  </a:lnTo>
                  <a:lnTo>
                    <a:pt x="2781223" y="4993487"/>
                  </a:lnTo>
                  <a:lnTo>
                    <a:pt x="2806877" y="4956962"/>
                  </a:lnTo>
                  <a:lnTo>
                    <a:pt x="2831477" y="4919675"/>
                  </a:lnTo>
                  <a:lnTo>
                    <a:pt x="2855023" y="4881638"/>
                  </a:lnTo>
                  <a:lnTo>
                    <a:pt x="2877477" y="4842865"/>
                  </a:lnTo>
                  <a:lnTo>
                    <a:pt x="2898825" y="4803394"/>
                  </a:lnTo>
                  <a:lnTo>
                    <a:pt x="2919044" y="4763249"/>
                  </a:lnTo>
                  <a:lnTo>
                    <a:pt x="2938119" y="4722431"/>
                  </a:lnTo>
                  <a:lnTo>
                    <a:pt x="2956014" y="4680978"/>
                  </a:lnTo>
                  <a:lnTo>
                    <a:pt x="2972714" y="4638903"/>
                  </a:lnTo>
                  <a:lnTo>
                    <a:pt x="2988208" y="4596231"/>
                  </a:lnTo>
                  <a:lnTo>
                    <a:pt x="3002457" y="4552988"/>
                  </a:lnTo>
                  <a:lnTo>
                    <a:pt x="3015462" y="4509186"/>
                  </a:lnTo>
                  <a:lnTo>
                    <a:pt x="3027172" y="4464850"/>
                  </a:lnTo>
                  <a:lnTo>
                    <a:pt x="3037598" y="4419993"/>
                  </a:lnTo>
                  <a:lnTo>
                    <a:pt x="3046692" y="4374654"/>
                  </a:lnTo>
                  <a:lnTo>
                    <a:pt x="3054451" y="4328846"/>
                  </a:lnTo>
                  <a:lnTo>
                    <a:pt x="3060852" y="4282579"/>
                  </a:lnTo>
                  <a:lnTo>
                    <a:pt x="3065856" y="4235894"/>
                  </a:lnTo>
                  <a:lnTo>
                    <a:pt x="3069463" y="4188803"/>
                  </a:lnTo>
                  <a:lnTo>
                    <a:pt x="3071647" y="4141317"/>
                  </a:lnTo>
                  <a:lnTo>
                    <a:pt x="3072384" y="4093464"/>
                  </a:lnTo>
                  <a:close/>
                </a:path>
                <a:path w="6518275" h="5629910">
                  <a:moveTo>
                    <a:pt x="6518148" y="0"/>
                  </a:moveTo>
                  <a:lnTo>
                    <a:pt x="2691511" y="0"/>
                  </a:lnTo>
                  <a:lnTo>
                    <a:pt x="2629027" y="129667"/>
                  </a:lnTo>
                  <a:lnTo>
                    <a:pt x="2610396" y="175006"/>
                  </a:lnTo>
                  <a:lnTo>
                    <a:pt x="2592692" y="220802"/>
                  </a:lnTo>
                  <a:lnTo>
                    <a:pt x="2575903" y="267042"/>
                  </a:lnTo>
                  <a:lnTo>
                    <a:pt x="2560040" y="313715"/>
                  </a:lnTo>
                  <a:lnTo>
                    <a:pt x="2545118" y="360819"/>
                  </a:lnTo>
                  <a:lnTo>
                    <a:pt x="2531148" y="408330"/>
                  </a:lnTo>
                  <a:lnTo>
                    <a:pt x="2518156" y="456260"/>
                  </a:lnTo>
                  <a:lnTo>
                    <a:pt x="2506129" y="504571"/>
                  </a:lnTo>
                  <a:lnTo>
                    <a:pt x="2495080" y="553275"/>
                  </a:lnTo>
                  <a:lnTo>
                    <a:pt x="2485047" y="602335"/>
                  </a:lnTo>
                  <a:lnTo>
                    <a:pt x="2476017" y="651764"/>
                  </a:lnTo>
                  <a:lnTo>
                    <a:pt x="2468003" y="701548"/>
                  </a:lnTo>
                  <a:lnTo>
                    <a:pt x="2461018" y="751662"/>
                  </a:lnTo>
                  <a:lnTo>
                    <a:pt x="2455087" y="802093"/>
                  </a:lnTo>
                  <a:lnTo>
                    <a:pt x="2450198" y="852855"/>
                  </a:lnTo>
                  <a:lnTo>
                    <a:pt x="2446388" y="903909"/>
                  </a:lnTo>
                  <a:lnTo>
                    <a:pt x="2443645" y="955268"/>
                  </a:lnTo>
                  <a:lnTo>
                    <a:pt x="2441994" y="1006894"/>
                  </a:lnTo>
                  <a:lnTo>
                    <a:pt x="2441448" y="1058799"/>
                  </a:lnTo>
                  <a:lnTo>
                    <a:pt x="2441918" y="1106919"/>
                  </a:lnTo>
                  <a:lnTo>
                    <a:pt x="2443340" y="1154811"/>
                  </a:lnTo>
                  <a:lnTo>
                    <a:pt x="2445689" y="1202448"/>
                  </a:lnTo>
                  <a:lnTo>
                    <a:pt x="2448979" y="1249845"/>
                  </a:lnTo>
                  <a:lnTo>
                    <a:pt x="2453170" y="1296987"/>
                  </a:lnTo>
                  <a:lnTo>
                    <a:pt x="2458288" y="1343850"/>
                  </a:lnTo>
                  <a:lnTo>
                    <a:pt x="2464295" y="1390446"/>
                  </a:lnTo>
                  <a:lnTo>
                    <a:pt x="2471191" y="1436751"/>
                  </a:lnTo>
                  <a:lnTo>
                    <a:pt x="2478976" y="1482763"/>
                  </a:lnTo>
                  <a:lnTo>
                    <a:pt x="2487625" y="1528470"/>
                  </a:lnTo>
                  <a:lnTo>
                    <a:pt x="2497150" y="1573872"/>
                  </a:lnTo>
                  <a:lnTo>
                    <a:pt x="2507526" y="1618957"/>
                  </a:lnTo>
                  <a:lnTo>
                    <a:pt x="2518740" y="1663700"/>
                  </a:lnTo>
                  <a:lnTo>
                    <a:pt x="2530805" y="1708111"/>
                  </a:lnTo>
                  <a:lnTo>
                    <a:pt x="2543683" y="1752180"/>
                  </a:lnTo>
                  <a:lnTo>
                    <a:pt x="2557399" y="1795881"/>
                  </a:lnTo>
                  <a:lnTo>
                    <a:pt x="2571915" y="1839226"/>
                  </a:lnTo>
                  <a:lnTo>
                    <a:pt x="2587231" y="1882190"/>
                  </a:lnTo>
                  <a:lnTo>
                    <a:pt x="2603347" y="1924773"/>
                  </a:lnTo>
                  <a:lnTo>
                    <a:pt x="2620238" y="1966963"/>
                  </a:lnTo>
                  <a:lnTo>
                    <a:pt x="2637917" y="2008759"/>
                  </a:lnTo>
                  <a:lnTo>
                    <a:pt x="2656344" y="2050135"/>
                  </a:lnTo>
                  <a:lnTo>
                    <a:pt x="2675547" y="2091093"/>
                  </a:lnTo>
                  <a:lnTo>
                    <a:pt x="2695486" y="2131631"/>
                  </a:lnTo>
                  <a:lnTo>
                    <a:pt x="2716174" y="2171725"/>
                  </a:lnTo>
                  <a:lnTo>
                    <a:pt x="2737586" y="2211374"/>
                  </a:lnTo>
                  <a:lnTo>
                    <a:pt x="2759722" y="2250579"/>
                  </a:lnTo>
                  <a:lnTo>
                    <a:pt x="2782570" y="2289314"/>
                  </a:lnTo>
                  <a:lnTo>
                    <a:pt x="2806115" y="2327579"/>
                  </a:lnTo>
                  <a:lnTo>
                    <a:pt x="2830372" y="2365349"/>
                  </a:lnTo>
                  <a:lnTo>
                    <a:pt x="2855303" y="2402649"/>
                  </a:lnTo>
                  <a:lnTo>
                    <a:pt x="2880906" y="2439441"/>
                  </a:lnTo>
                  <a:lnTo>
                    <a:pt x="2907195" y="2475725"/>
                  </a:lnTo>
                  <a:lnTo>
                    <a:pt x="2934131" y="2511488"/>
                  </a:lnTo>
                  <a:lnTo>
                    <a:pt x="2961716" y="2546731"/>
                  </a:lnTo>
                  <a:lnTo>
                    <a:pt x="2989948" y="2581440"/>
                  </a:lnTo>
                  <a:lnTo>
                    <a:pt x="3018802" y="2615603"/>
                  </a:lnTo>
                  <a:lnTo>
                    <a:pt x="3048292" y="2649207"/>
                  </a:lnTo>
                  <a:lnTo>
                    <a:pt x="3078391" y="2682252"/>
                  </a:lnTo>
                  <a:lnTo>
                    <a:pt x="3109099" y="2714739"/>
                  </a:lnTo>
                  <a:lnTo>
                    <a:pt x="3140405" y="2746641"/>
                  </a:lnTo>
                  <a:lnTo>
                    <a:pt x="3172295" y="2777947"/>
                  </a:lnTo>
                  <a:lnTo>
                    <a:pt x="3204768" y="2808655"/>
                  </a:lnTo>
                  <a:lnTo>
                    <a:pt x="3237801" y="2838767"/>
                  </a:lnTo>
                  <a:lnTo>
                    <a:pt x="3271405" y="2868257"/>
                  </a:lnTo>
                  <a:lnTo>
                    <a:pt x="3305556" y="2897136"/>
                  </a:lnTo>
                  <a:lnTo>
                    <a:pt x="3340252" y="2925368"/>
                  </a:lnTo>
                  <a:lnTo>
                    <a:pt x="3375482" y="2952966"/>
                  </a:lnTo>
                  <a:lnTo>
                    <a:pt x="3411245" y="2979902"/>
                  </a:lnTo>
                  <a:lnTo>
                    <a:pt x="3447516" y="3006191"/>
                  </a:lnTo>
                  <a:lnTo>
                    <a:pt x="3484295" y="3031807"/>
                  </a:lnTo>
                  <a:lnTo>
                    <a:pt x="3521583" y="3056750"/>
                  </a:lnTo>
                  <a:lnTo>
                    <a:pt x="3559352" y="3081007"/>
                  </a:lnTo>
                  <a:lnTo>
                    <a:pt x="3597605" y="3104565"/>
                  </a:lnTo>
                  <a:lnTo>
                    <a:pt x="3636327" y="3127413"/>
                  </a:lnTo>
                  <a:lnTo>
                    <a:pt x="3675519" y="3149549"/>
                  </a:lnTo>
                  <a:lnTo>
                    <a:pt x="3715156" y="3170974"/>
                  </a:lnTo>
                  <a:lnTo>
                    <a:pt x="3755250" y="3191662"/>
                  </a:lnTo>
                  <a:lnTo>
                    <a:pt x="3795763" y="3211614"/>
                  </a:lnTo>
                  <a:lnTo>
                    <a:pt x="3836720" y="3230816"/>
                  </a:lnTo>
                  <a:lnTo>
                    <a:pt x="3878084" y="3249257"/>
                  </a:lnTo>
                  <a:lnTo>
                    <a:pt x="3919867" y="3266935"/>
                  </a:lnTo>
                  <a:lnTo>
                    <a:pt x="3962044" y="3283826"/>
                  </a:lnTo>
                  <a:lnTo>
                    <a:pt x="4004614" y="3299942"/>
                  </a:lnTo>
                  <a:lnTo>
                    <a:pt x="4047579" y="3315271"/>
                  </a:lnTo>
                  <a:lnTo>
                    <a:pt x="4090898" y="3329787"/>
                  </a:lnTo>
                  <a:lnTo>
                    <a:pt x="4134599" y="3343503"/>
                  </a:lnTo>
                  <a:lnTo>
                    <a:pt x="4178643" y="3356394"/>
                  </a:lnTo>
                  <a:lnTo>
                    <a:pt x="4223042" y="3368446"/>
                  </a:lnTo>
                  <a:lnTo>
                    <a:pt x="4267784" y="3379673"/>
                  </a:lnTo>
                  <a:lnTo>
                    <a:pt x="4312844" y="3390049"/>
                  </a:lnTo>
                  <a:lnTo>
                    <a:pt x="4358233" y="3399574"/>
                  </a:lnTo>
                  <a:lnTo>
                    <a:pt x="4403928" y="3408235"/>
                  </a:lnTo>
                  <a:lnTo>
                    <a:pt x="4449927" y="3416020"/>
                  </a:lnTo>
                  <a:lnTo>
                    <a:pt x="4496232" y="3422916"/>
                  </a:lnTo>
                  <a:lnTo>
                    <a:pt x="4542802" y="3428923"/>
                  </a:lnTo>
                  <a:lnTo>
                    <a:pt x="4589665" y="3434042"/>
                  </a:lnTo>
                  <a:lnTo>
                    <a:pt x="4636782" y="3438233"/>
                  </a:lnTo>
                  <a:lnTo>
                    <a:pt x="4684166" y="3441522"/>
                  </a:lnTo>
                  <a:lnTo>
                    <a:pt x="4731804" y="3443871"/>
                  </a:lnTo>
                  <a:lnTo>
                    <a:pt x="4779670" y="3445294"/>
                  </a:lnTo>
                  <a:lnTo>
                    <a:pt x="4827778" y="3445764"/>
                  </a:lnTo>
                  <a:lnTo>
                    <a:pt x="4879670" y="3445218"/>
                  </a:lnTo>
                  <a:lnTo>
                    <a:pt x="4931295" y="3443567"/>
                  </a:lnTo>
                  <a:lnTo>
                    <a:pt x="4982629" y="3440823"/>
                  </a:lnTo>
                  <a:lnTo>
                    <a:pt x="5033683" y="3437013"/>
                  </a:lnTo>
                  <a:lnTo>
                    <a:pt x="5084432" y="3432124"/>
                  </a:lnTo>
                  <a:lnTo>
                    <a:pt x="5134864" y="3426193"/>
                  </a:lnTo>
                  <a:lnTo>
                    <a:pt x="5184965" y="3419208"/>
                  </a:lnTo>
                  <a:lnTo>
                    <a:pt x="5234737" y="3411194"/>
                  </a:lnTo>
                  <a:lnTo>
                    <a:pt x="5284152" y="3402165"/>
                  </a:lnTo>
                  <a:lnTo>
                    <a:pt x="5333212" y="3392119"/>
                  </a:lnTo>
                  <a:lnTo>
                    <a:pt x="5381904" y="3381083"/>
                  </a:lnTo>
                  <a:lnTo>
                    <a:pt x="5430202" y="3369056"/>
                  </a:lnTo>
                  <a:lnTo>
                    <a:pt x="5478119" y="3356051"/>
                  </a:lnTo>
                  <a:lnTo>
                    <a:pt x="5525630" y="3342094"/>
                  </a:lnTo>
                  <a:lnTo>
                    <a:pt x="5572722" y="3327171"/>
                  </a:lnTo>
                  <a:lnTo>
                    <a:pt x="5619381" y="3311309"/>
                  </a:lnTo>
                  <a:lnTo>
                    <a:pt x="5665609" y="3294507"/>
                  </a:lnTo>
                  <a:lnTo>
                    <a:pt x="5711380" y="3276803"/>
                  </a:lnTo>
                  <a:lnTo>
                    <a:pt x="5756694" y="3258172"/>
                  </a:lnTo>
                  <a:lnTo>
                    <a:pt x="5801538" y="3238652"/>
                  </a:lnTo>
                  <a:lnTo>
                    <a:pt x="5845899" y="3218256"/>
                  </a:lnTo>
                  <a:lnTo>
                    <a:pt x="5889764" y="3196971"/>
                  </a:lnTo>
                  <a:lnTo>
                    <a:pt x="5933122" y="3174822"/>
                  </a:lnTo>
                  <a:lnTo>
                    <a:pt x="5975972" y="3151835"/>
                  </a:lnTo>
                  <a:lnTo>
                    <a:pt x="6018276" y="3127997"/>
                  </a:lnTo>
                  <a:lnTo>
                    <a:pt x="6060059" y="3103321"/>
                  </a:lnTo>
                  <a:lnTo>
                    <a:pt x="6101283" y="3077832"/>
                  </a:lnTo>
                  <a:lnTo>
                    <a:pt x="6141948" y="3051543"/>
                  </a:lnTo>
                  <a:lnTo>
                    <a:pt x="6182042" y="3024454"/>
                  </a:lnTo>
                  <a:lnTo>
                    <a:pt x="6221539" y="2996577"/>
                  </a:lnTo>
                  <a:lnTo>
                    <a:pt x="6260452" y="2967926"/>
                  </a:lnTo>
                  <a:lnTo>
                    <a:pt x="6298755" y="2938513"/>
                  </a:lnTo>
                  <a:lnTo>
                    <a:pt x="6336449" y="2908338"/>
                  </a:lnTo>
                  <a:lnTo>
                    <a:pt x="6373508" y="2877439"/>
                  </a:lnTo>
                  <a:lnTo>
                    <a:pt x="6409918" y="2845803"/>
                  </a:lnTo>
                  <a:lnTo>
                    <a:pt x="6445682" y="2813456"/>
                  </a:lnTo>
                  <a:lnTo>
                    <a:pt x="6480784" y="2780385"/>
                  </a:lnTo>
                  <a:lnTo>
                    <a:pt x="6515227" y="2746629"/>
                  </a:lnTo>
                  <a:lnTo>
                    <a:pt x="6518148" y="2743454"/>
                  </a:lnTo>
                  <a:lnTo>
                    <a:pt x="6518148" y="0"/>
                  </a:lnTo>
                  <a:close/>
                </a:path>
              </a:pathLst>
            </a:custGeom>
            <a:solidFill>
              <a:srgbClr val="FFFFFF">
                <a:alpha val="79998"/>
              </a:srgbClr>
            </a:solidFill>
          </p:spPr>
          <p:txBody>
            <a:bodyPr wrap="square" lIns="0" tIns="0" rIns="0" bIns="0" rtlCol="0"/>
            <a:lstStyle/>
            <a:p>
              <a:endParaRPr/>
            </a:p>
          </p:txBody>
        </p:sp>
        <p:pic>
          <p:nvPicPr>
            <p:cNvPr id="9" name="object 9"/>
            <p:cNvPicPr/>
            <p:nvPr/>
          </p:nvPicPr>
          <p:blipFill>
            <a:blip r:embed="rId3" cstate="print"/>
            <a:stretch>
              <a:fillRect/>
            </a:stretch>
          </p:blipFill>
          <p:spPr>
            <a:xfrm>
              <a:off x="5838444" y="2721864"/>
              <a:ext cx="2743200" cy="2743200"/>
            </a:xfrm>
            <a:prstGeom prst="rect">
              <a:avLst/>
            </a:prstGeom>
          </p:spPr>
        </p:pic>
        <p:pic>
          <p:nvPicPr>
            <p:cNvPr id="10" name="object 10"/>
            <p:cNvPicPr/>
            <p:nvPr/>
          </p:nvPicPr>
          <p:blipFill>
            <a:blip r:embed="rId4" cstate="print"/>
            <a:stretch>
              <a:fillRect/>
            </a:stretch>
          </p:blipFill>
          <p:spPr>
            <a:xfrm>
              <a:off x="8278368" y="0"/>
              <a:ext cx="3913631" cy="3281172"/>
            </a:xfrm>
            <a:prstGeom prst="rect">
              <a:avLst/>
            </a:prstGeom>
          </p:spPr>
        </p:pic>
        <p:sp>
          <p:nvSpPr>
            <p:cNvPr id="11" name="object 11"/>
            <p:cNvSpPr/>
            <p:nvPr/>
          </p:nvSpPr>
          <p:spPr>
            <a:xfrm>
              <a:off x="8848344" y="3966971"/>
              <a:ext cx="3340735" cy="2891155"/>
            </a:xfrm>
            <a:custGeom>
              <a:avLst/>
              <a:gdLst/>
              <a:ahLst/>
              <a:cxnLst/>
              <a:rect l="l" t="t" r="r" b="b"/>
              <a:pathLst>
                <a:path w="3340734" h="2891154">
                  <a:moveTo>
                    <a:pt x="2002916" y="0"/>
                  </a:moveTo>
                  <a:lnTo>
                    <a:pt x="1954956" y="562"/>
                  </a:lnTo>
                  <a:lnTo>
                    <a:pt x="1907272" y="2242"/>
                  </a:lnTo>
                  <a:lnTo>
                    <a:pt x="1859878" y="5027"/>
                  </a:lnTo>
                  <a:lnTo>
                    <a:pt x="1812784" y="8904"/>
                  </a:lnTo>
                  <a:lnTo>
                    <a:pt x="1766005" y="13861"/>
                  </a:lnTo>
                  <a:lnTo>
                    <a:pt x="1719553" y="19884"/>
                  </a:lnTo>
                  <a:lnTo>
                    <a:pt x="1673440" y="26962"/>
                  </a:lnTo>
                  <a:lnTo>
                    <a:pt x="1627678" y="35082"/>
                  </a:lnTo>
                  <a:lnTo>
                    <a:pt x="1582282" y="44232"/>
                  </a:lnTo>
                  <a:lnTo>
                    <a:pt x="1537261" y="54398"/>
                  </a:lnTo>
                  <a:lnTo>
                    <a:pt x="1492631" y="65568"/>
                  </a:lnTo>
                  <a:lnTo>
                    <a:pt x="1448402" y="77731"/>
                  </a:lnTo>
                  <a:lnTo>
                    <a:pt x="1404588" y="90872"/>
                  </a:lnTo>
                  <a:lnTo>
                    <a:pt x="1361201" y="104981"/>
                  </a:lnTo>
                  <a:lnTo>
                    <a:pt x="1318254" y="120043"/>
                  </a:lnTo>
                  <a:lnTo>
                    <a:pt x="1275759" y="136047"/>
                  </a:lnTo>
                  <a:lnTo>
                    <a:pt x="1233729" y="152980"/>
                  </a:lnTo>
                  <a:lnTo>
                    <a:pt x="1192176" y="170829"/>
                  </a:lnTo>
                  <a:lnTo>
                    <a:pt x="1151113" y="189583"/>
                  </a:lnTo>
                  <a:lnTo>
                    <a:pt x="1110552" y="209227"/>
                  </a:lnTo>
                  <a:lnTo>
                    <a:pt x="1070507" y="229751"/>
                  </a:lnTo>
                  <a:lnTo>
                    <a:pt x="1030989" y="251141"/>
                  </a:lnTo>
                  <a:lnTo>
                    <a:pt x="992011" y="273384"/>
                  </a:lnTo>
                  <a:lnTo>
                    <a:pt x="953585" y="296469"/>
                  </a:lnTo>
                  <a:lnTo>
                    <a:pt x="915725" y="320383"/>
                  </a:lnTo>
                  <a:lnTo>
                    <a:pt x="878443" y="345112"/>
                  </a:lnTo>
                  <a:lnTo>
                    <a:pt x="841751" y="370645"/>
                  </a:lnTo>
                  <a:lnTo>
                    <a:pt x="805662" y="396969"/>
                  </a:lnTo>
                  <a:lnTo>
                    <a:pt x="770188" y="424071"/>
                  </a:lnTo>
                  <a:lnTo>
                    <a:pt x="735342" y="451940"/>
                  </a:lnTo>
                  <a:lnTo>
                    <a:pt x="701137" y="480561"/>
                  </a:lnTo>
                  <a:lnTo>
                    <a:pt x="667585" y="509924"/>
                  </a:lnTo>
                  <a:lnTo>
                    <a:pt x="634698" y="540015"/>
                  </a:lnTo>
                  <a:lnTo>
                    <a:pt x="602490" y="570821"/>
                  </a:lnTo>
                  <a:lnTo>
                    <a:pt x="570973" y="602331"/>
                  </a:lnTo>
                  <a:lnTo>
                    <a:pt x="540158" y="634531"/>
                  </a:lnTo>
                  <a:lnTo>
                    <a:pt x="510060" y="667409"/>
                  </a:lnTo>
                  <a:lnTo>
                    <a:pt x="480690" y="700953"/>
                  </a:lnTo>
                  <a:lnTo>
                    <a:pt x="452061" y="735149"/>
                  </a:lnTo>
                  <a:lnTo>
                    <a:pt x="424185" y="769986"/>
                  </a:lnTo>
                  <a:lnTo>
                    <a:pt x="397076" y="805451"/>
                  </a:lnTo>
                  <a:lnTo>
                    <a:pt x="370745" y="841532"/>
                  </a:lnTo>
                  <a:lnTo>
                    <a:pt x="345205" y="878215"/>
                  </a:lnTo>
                  <a:lnTo>
                    <a:pt x="320469" y="915488"/>
                  </a:lnTo>
                  <a:lnTo>
                    <a:pt x="296550" y="953339"/>
                  </a:lnTo>
                  <a:lnTo>
                    <a:pt x="273459" y="991755"/>
                  </a:lnTo>
                  <a:lnTo>
                    <a:pt x="251209" y="1030723"/>
                  </a:lnTo>
                  <a:lnTo>
                    <a:pt x="229814" y="1070232"/>
                  </a:lnTo>
                  <a:lnTo>
                    <a:pt x="209285" y="1110268"/>
                  </a:lnTo>
                  <a:lnTo>
                    <a:pt x="189635" y="1150819"/>
                  </a:lnTo>
                  <a:lnTo>
                    <a:pt x="170876" y="1191872"/>
                  </a:lnTo>
                  <a:lnTo>
                    <a:pt x="153022" y="1233416"/>
                  </a:lnTo>
                  <a:lnTo>
                    <a:pt x="136084" y="1275436"/>
                  </a:lnTo>
                  <a:lnTo>
                    <a:pt x="120076" y="1317921"/>
                  </a:lnTo>
                  <a:lnTo>
                    <a:pt x="105010" y="1360859"/>
                  </a:lnTo>
                  <a:lnTo>
                    <a:pt x="90898" y="1404236"/>
                  </a:lnTo>
                  <a:lnTo>
                    <a:pt x="77752" y="1448040"/>
                  </a:lnTo>
                  <a:lnTo>
                    <a:pt x="65587" y="1492258"/>
                  </a:lnTo>
                  <a:lnTo>
                    <a:pt x="54413" y="1536879"/>
                  </a:lnTo>
                  <a:lnTo>
                    <a:pt x="44244" y="1581889"/>
                  </a:lnTo>
                  <a:lnTo>
                    <a:pt x="35092" y="1627276"/>
                  </a:lnTo>
                  <a:lnTo>
                    <a:pt x="26970" y="1673027"/>
                  </a:lnTo>
                  <a:lnTo>
                    <a:pt x="19890" y="1719130"/>
                  </a:lnTo>
                  <a:lnTo>
                    <a:pt x="13864" y="1765573"/>
                  </a:lnTo>
                  <a:lnTo>
                    <a:pt x="8907" y="1812342"/>
                  </a:lnTo>
                  <a:lnTo>
                    <a:pt x="5029" y="1859425"/>
                  </a:lnTo>
                  <a:lnTo>
                    <a:pt x="2243" y="1906810"/>
                  </a:lnTo>
                  <a:lnTo>
                    <a:pt x="562" y="1954484"/>
                  </a:lnTo>
                  <a:lnTo>
                    <a:pt x="0" y="2002434"/>
                  </a:lnTo>
                  <a:lnTo>
                    <a:pt x="653" y="2054118"/>
                  </a:lnTo>
                  <a:lnTo>
                    <a:pt x="2604" y="2105479"/>
                  </a:lnTo>
                  <a:lnTo>
                    <a:pt x="5836" y="2156503"/>
                  </a:lnTo>
                  <a:lnTo>
                    <a:pt x="10334" y="2207172"/>
                  </a:lnTo>
                  <a:lnTo>
                    <a:pt x="16082" y="2257472"/>
                  </a:lnTo>
                  <a:lnTo>
                    <a:pt x="23065" y="2307387"/>
                  </a:lnTo>
                  <a:lnTo>
                    <a:pt x="31266" y="2356901"/>
                  </a:lnTo>
                  <a:lnTo>
                    <a:pt x="40671" y="2405997"/>
                  </a:lnTo>
                  <a:lnTo>
                    <a:pt x="51264" y="2454661"/>
                  </a:lnTo>
                  <a:lnTo>
                    <a:pt x="63028" y="2502877"/>
                  </a:lnTo>
                  <a:lnTo>
                    <a:pt x="75949" y="2550629"/>
                  </a:lnTo>
                  <a:lnTo>
                    <a:pt x="90011" y="2597900"/>
                  </a:lnTo>
                  <a:lnTo>
                    <a:pt x="105198" y="2644677"/>
                  </a:lnTo>
                  <a:lnTo>
                    <a:pt x="121494" y="2690941"/>
                  </a:lnTo>
                  <a:lnTo>
                    <a:pt x="138884" y="2736679"/>
                  </a:lnTo>
                  <a:lnTo>
                    <a:pt x="157352" y="2781874"/>
                  </a:lnTo>
                  <a:lnTo>
                    <a:pt x="210057" y="2891027"/>
                  </a:lnTo>
                  <a:lnTo>
                    <a:pt x="3340607" y="2891027"/>
                  </a:lnTo>
                  <a:lnTo>
                    <a:pt x="3340607" y="515111"/>
                  </a:lnTo>
                  <a:lnTo>
                    <a:pt x="3276980" y="457200"/>
                  </a:lnTo>
                  <a:lnTo>
                    <a:pt x="3239516" y="427036"/>
                  </a:lnTo>
                  <a:lnTo>
                    <a:pt x="3201320" y="397761"/>
                  </a:lnTo>
                  <a:lnTo>
                    <a:pt x="3162409" y="369390"/>
                  </a:lnTo>
                  <a:lnTo>
                    <a:pt x="3122797" y="341940"/>
                  </a:lnTo>
                  <a:lnTo>
                    <a:pt x="3082500" y="315425"/>
                  </a:lnTo>
                  <a:lnTo>
                    <a:pt x="3041535" y="289861"/>
                  </a:lnTo>
                  <a:lnTo>
                    <a:pt x="2999916" y="265265"/>
                  </a:lnTo>
                  <a:lnTo>
                    <a:pt x="2957660" y="241651"/>
                  </a:lnTo>
                  <a:lnTo>
                    <a:pt x="2914783" y="219036"/>
                  </a:lnTo>
                  <a:lnTo>
                    <a:pt x="2871300" y="197436"/>
                  </a:lnTo>
                  <a:lnTo>
                    <a:pt x="2827226" y="176865"/>
                  </a:lnTo>
                  <a:lnTo>
                    <a:pt x="2782578" y="157340"/>
                  </a:lnTo>
                  <a:lnTo>
                    <a:pt x="2737371" y="138877"/>
                  </a:lnTo>
                  <a:lnTo>
                    <a:pt x="2691622" y="121491"/>
                  </a:lnTo>
                  <a:lnTo>
                    <a:pt x="2645345" y="105198"/>
                  </a:lnTo>
                  <a:lnTo>
                    <a:pt x="2598556" y="90013"/>
                  </a:lnTo>
                  <a:lnTo>
                    <a:pt x="2551272" y="75953"/>
                  </a:lnTo>
                  <a:lnTo>
                    <a:pt x="2503507" y="63033"/>
                  </a:lnTo>
                  <a:lnTo>
                    <a:pt x="2455278" y="51269"/>
                  </a:lnTo>
                  <a:lnTo>
                    <a:pt x="2406601" y="40677"/>
                  </a:lnTo>
                  <a:lnTo>
                    <a:pt x="2357491" y="31271"/>
                  </a:lnTo>
                  <a:lnTo>
                    <a:pt x="2307963" y="23069"/>
                  </a:lnTo>
                  <a:lnTo>
                    <a:pt x="2258034" y="16086"/>
                  </a:lnTo>
                  <a:lnTo>
                    <a:pt x="2207719" y="10336"/>
                  </a:lnTo>
                  <a:lnTo>
                    <a:pt x="2157034" y="5838"/>
                  </a:lnTo>
                  <a:lnTo>
                    <a:pt x="2105995" y="2605"/>
                  </a:lnTo>
                  <a:lnTo>
                    <a:pt x="2054617" y="653"/>
                  </a:lnTo>
                  <a:lnTo>
                    <a:pt x="2002916" y="0"/>
                  </a:lnTo>
                  <a:close/>
                </a:path>
              </a:pathLst>
            </a:custGeom>
            <a:solidFill>
              <a:srgbClr val="FFFFFF">
                <a:alpha val="79998"/>
              </a:srgbClr>
            </a:solidFill>
          </p:spPr>
          <p:txBody>
            <a:bodyPr wrap="square" lIns="0" tIns="0" rIns="0" bIns="0" rtlCol="0"/>
            <a:lstStyle/>
            <a:p>
              <a:endParaRPr/>
            </a:p>
          </p:txBody>
        </p:sp>
        <p:pic>
          <p:nvPicPr>
            <p:cNvPr id="12" name="object 12"/>
            <p:cNvPicPr/>
            <p:nvPr/>
          </p:nvPicPr>
          <p:blipFill>
            <a:blip r:embed="rId5" cstate="print"/>
            <a:stretch>
              <a:fillRect/>
            </a:stretch>
          </p:blipFill>
          <p:spPr>
            <a:xfrm>
              <a:off x="9009888" y="4131564"/>
              <a:ext cx="3179063" cy="2726433"/>
            </a:xfrm>
            <a:prstGeom prst="rect">
              <a:avLst/>
            </a:prstGeom>
          </p:spPr>
        </p:pic>
      </p:grpSp>
      <p:sp>
        <p:nvSpPr>
          <p:cNvPr id="14" name="object 14"/>
          <p:cNvSpPr txBox="1"/>
          <p:nvPr/>
        </p:nvSpPr>
        <p:spPr>
          <a:xfrm>
            <a:off x="232556" y="2618325"/>
            <a:ext cx="5147201" cy="3340273"/>
          </a:xfrm>
          <a:prstGeom prst="rect">
            <a:avLst/>
          </a:prstGeom>
        </p:spPr>
        <p:txBody>
          <a:bodyPr vert="horz" wrap="square" lIns="0" tIns="12700" rIns="0" bIns="0" rtlCol="0" anchor="t">
            <a:spAutoFit/>
          </a:bodyPr>
          <a:lstStyle/>
          <a:p>
            <a:pPr marL="12700" marR="5080">
              <a:lnSpc>
                <a:spcPct val="120000"/>
              </a:lnSpc>
              <a:spcBef>
                <a:spcPts val="100"/>
              </a:spcBef>
            </a:pPr>
            <a:r>
              <a:rPr lang="en-US">
                <a:solidFill>
                  <a:srgbClr val="FFFFFF"/>
                </a:solidFill>
                <a:latin typeface="Calibri"/>
                <a:ea typeface="Calibri"/>
                <a:cs typeface="Calibri"/>
              </a:rPr>
              <a:t>Master Degree in radiation detection and measurement &amp; health physics in 1996</a:t>
            </a:r>
          </a:p>
          <a:p>
            <a:pPr marL="12700" marR="5080">
              <a:lnSpc>
                <a:spcPct val="120000"/>
              </a:lnSpc>
              <a:spcBef>
                <a:spcPts val="100"/>
              </a:spcBef>
            </a:pPr>
            <a:r>
              <a:rPr lang="en-US">
                <a:solidFill>
                  <a:srgbClr val="FFFFFF"/>
                </a:solidFill>
                <a:latin typeface="Calibri"/>
                <a:cs typeface="Calibri"/>
              </a:rPr>
              <a:t>About 21 years' experience of technical review and inspection of manufacture, distribution and (mobile) use of Radioactive material and Radiation generating devices at  KINS(Korea Institute of Nuclear Safety). Having been involved in regulation of transport of radioactive material since 2014. </a:t>
            </a:r>
            <a:endParaRPr lang="en-US">
              <a:solidFill>
                <a:srgbClr val="000000"/>
              </a:solidFill>
              <a:latin typeface="Calibri"/>
              <a:ea typeface="Calibri"/>
              <a:cs typeface="Calibri"/>
            </a:endParaRPr>
          </a:p>
          <a:p>
            <a:pPr marL="12700" marR="5080">
              <a:lnSpc>
                <a:spcPct val="120000"/>
              </a:lnSpc>
              <a:spcBef>
                <a:spcPts val="100"/>
              </a:spcBef>
            </a:pPr>
            <a:r>
              <a:rPr lang="en-US">
                <a:solidFill>
                  <a:srgbClr val="FFFFFF"/>
                </a:solidFill>
                <a:latin typeface="Calibri"/>
                <a:cs typeface="Calibri"/>
              </a:rPr>
              <a:t>Currently, Chief of a department for regulation of radiation treatment in industries since 2017 </a:t>
            </a:r>
            <a:endParaRPr lang="en-US" spc="-10">
              <a:solidFill>
                <a:srgbClr val="FFFFFF"/>
              </a:solidFill>
              <a:latin typeface="Calibri"/>
              <a:ea typeface="Calibri"/>
              <a:cs typeface="Calibri"/>
            </a:endParaRPr>
          </a:p>
        </p:txBody>
      </p:sp>
      <p:pic>
        <p:nvPicPr>
          <p:cNvPr id="15" name="Picture 14">
            <a:extLst>
              <a:ext uri="{FF2B5EF4-FFF2-40B4-BE49-F238E27FC236}">
                <a16:creationId xmlns:a16="http://schemas.microsoft.com/office/drawing/2014/main" id="{D4538CCE-54EA-FB65-D56A-D40409FD6899}"/>
              </a:ext>
            </a:extLst>
          </p:cNvPr>
          <p:cNvPicPr>
            <a:picLocks noChangeAspect="1"/>
          </p:cNvPicPr>
          <p:nvPr/>
        </p:nvPicPr>
        <p:blipFill>
          <a:blip r:embed="rId6"/>
          <a:stretch>
            <a:fillRect/>
          </a:stretch>
        </p:blipFill>
        <p:spPr>
          <a:xfrm>
            <a:off x="230038" y="194093"/>
            <a:ext cx="1574322" cy="23291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7E7E7E">
              <a:alpha val="90194"/>
            </a:srgbClr>
          </a:solidFill>
        </p:spPr>
        <p:txBody>
          <a:bodyPr wrap="square" lIns="0" tIns="0" rIns="0" bIns="0" rtlCol="0"/>
          <a:lstStyle/>
          <a:p>
            <a:endParaRPr/>
          </a:p>
        </p:txBody>
      </p:sp>
      <p:grpSp>
        <p:nvGrpSpPr>
          <p:cNvPr id="3" name="object 3"/>
          <p:cNvGrpSpPr/>
          <p:nvPr/>
        </p:nvGrpSpPr>
        <p:grpSpPr>
          <a:xfrm>
            <a:off x="453008" y="471297"/>
            <a:ext cx="4199890" cy="2806700"/>
            <a:chOff x="453008" y="471297"/>
            <a:chExt cx="4199890" cy="2806700"/>
          </a:xfrm>
        </p:grpSpPr>
        <p:sp>
          <p:nvSpPr>
            <p:cNvPr id="4" name="object 4"/>
            <p:cNvSpPr/>
            <p:nvPr/>
          </p:nvSpPr>
          <p:spPr>
            <a:xfrm>
              <a:off x="462533" y="480822"/>
              <a:ext cx="4180840" cy="2787650"/>
            </a:xfrm>
            <a:custGeom>
              <a:avLst/>
              <a:gdLst/>
              <a:ahLst/>
              <a:cxnLst/>
              <a:rect l="l" t="t" r="r" b="b"/>
              <a:pathLst>
                <a:path w="4180840" h="2787650">
                  <a:moveTo>
                    <a:pt x="4180332" y="0"/>
                  </a:moveTo>
                  <a:lnTo>
                    <a:pt x="0" y="0"/>
                  </a:lnTo>
                  <a:lnTo>
                    <a:pt x="0" y="2787395"/>
                  </a:lnTo>
                  <a:lnTo>
                    <a:pt x="4180332" y="2787395"/>
                  </a:lnTo>
                  <a:lnTo>
                    <a:pt x="4180332" y="0"/>
                  </a:lnTo>
                  <a:close/>
                </a:path>
              </a:pathLst>
            </a:custGeom>
            <a:solidFill>
              <a:srgbClr val="FFFFFF"/>
            </a:solidFill>
          </p:spPr>
          <p:txBody>
            <a:bodyPr wrap="square" lIns="0" tIns="0" rIns="0" bIns="0" rtlCol="0"/>
            <a:lstStyle/>
            <a:p>
              <a:endParaRPr/>
            </a:p>
          </p:txBody>
        </p:sp>
        <p:sp>
          <p:nvSpPr>
            <p:cNvPr id="5" name="object 5"/>
            <p:cNvSpPr/>
            <p:nvPr/>
          </p:nvSpPr>
          <p:spPr>
            <a:xfrm>
              <a:off x="462533" y="480822"/>
              <a:ext cx="4180840" cy="2787650"/>
            </a:xfrm>
            <a:custGeom>
              <a:avLst/>
              <a:gdLst/>
              <a:ahLst/>
              <a:cxnLst/>
              <a:rect l="l" t="t" r="r" b="b"/>
              <a:pathLst>
                <a:path w="4180840" h="2787650">
                  <a:moveTo>
                    <a:pt x="0" y="2787395"/>
                  </a:moveTo>
                  <a:lnTo>
                    <a:pt x="4180332" y="2787395"/>
                  </a:lnTo>
                  <a:lnTo>
                    <a:pt x="4180332" y="0"/>
                  </a:lnTo>
                  <a:lnTo>
                    <a:pt x="0" y="0"/>
                  </a:lnTo>
                  <a:lnTo>
                    <a:pt x="0" y="2787395"/>
                  </a:lnTo>
                  <a:close/>
                </a:path>
              </a:pathLst>
            </a:custGeom>
            <a:ln w="19050">
              <a:solidFill>
                <a:srgbClr val="0A55B1"/>
              </a:solidFill>
            </a:ln>
          </p:spPr>
          <p:txBody>
            <a:bodyPr wrap="square" lIns="0" tIns="0" rIns="0" bIns="0" rtlCol="0"/>
            <a:lstStyle/>
            <a:p>
              <a:endParaRPr/>
            </a:p>
          </p:txBody>
        </p:sp>
        <p:pic>
          <p:nvPicPr>
            <p:cNvPr id="6" name="object 6"/>
            <p:cNvPicPr/>
            <p:nvPr/>
          </p:nvPicPr>
          <p:blipFill>
            <a:blip r:embed="rId2" cstate="print"/>
            <a:stretch>
              <a:fillRect/>
            </a:stretch>
          </p:blipFill>
          <p:spPr>
            <a:xfrm>
              <a:off x="665987" y="643128"/>
              <a:ext cx="3767328" cy="2476500"/>
            </a:xfrm>
            <a:prstGeom prst="rect">
              <a:avLst/>
            </a:prstGeom>
          </p:spPr>
        </p:pic>
      </p:grpSp>
      <p:grpSp>
        <p:nvGrpSpPr>
          <p:cNvPr id="7" name="object 7"/>
          <p:cNvGrpSpPr/>
          <p:nvPr/>
        </p:nvGrpSpPr>
        <p:grpSpPr>
          <a:xfrm>
            <a:off x="453008" y="3595496"/>
            <a:ext cx="4199890" cy="2806700"/>
            <a:chOff x="453008" y="3595496"/>
            <a:chExt cx="4199890" cy="2806700"/>
          </a:xfrm>
        </p:grpSpPr>
        <p:sp>
          <p:nvSpPr>
            <p:cNvPr id="8" name="object 8"/>
            <p:cNvSpPr/>
            <p:nvPr/>
          </p:nvSpPr>
          <p:spPr>
            <a:xfrm>
              <a:off x="462533" y="3605021"/>
              <a:ext cx="4180840" cy="2787650"/>
            </a:xfrm>
            <a:custGeom>
              <a:avLst/>
              <a:gdLst/>
              <a:ahLst/>
              <a:cxnLst/>
              <a:rect l="l" t="t" r="r" b="b"/>
              <a:pathLst>
                <a:path w="4180840" h="2787650">
                  <a:moveTo>
                    <a:pt x="4180332" y="0"/>
                  </a:moveTo>
                  <a:lnTo>
                    <a:pt x="0" y="0"/>
                  </a:lnTo>
                  <a:lnTo>
                    <a:pt x="0" y="2787396"/>
                  </a:lnTo>
                  <a:lnTo>
                    <a:pt x="4180332" y="2787396"/>
                  </a:lnTo>
                  <a:lnTo>
                    <a:pt x="4180332" y="0"/>
                  </a:lnTo>
                  <a:close/>
                </a:path>
              </a:pathLst>
            </a:custGeom>
            <a:solidFill>
              <a:srgbClr val="FFFFFF"/>
            </a:solidFill>
          </p:spPr>
          <p:txBody>
            <a:bodyPr wrap="square" lIns="0" tIns="0" rIns="0" bIns="0" rtlCol="0"/>
            <a:lstStyle/>
            <a:p>
              <a:endParaRPr/>
            </a:p>
          </p:txBody>
        </p:sp>
        <p:sp>
          <p:nvSpPr>
            <p:cNvPr id="9" name="object 9"/>
            <p:cNvSpPr/>
            <p:nvPr/>
          </p:nvSpPr>
          <p:spPr>
            <a:xfrm>
              <a:off x="462533" y="3605021"/>
              <a:ext cx="4180840" cy="2787650"/>
            </a:xfrm>
            <a:custGeom>
              <a:avLst/>
              <a:gdLst/>
              <a:ahLst/>
              <a:cxnLst/>
              <a:rect l="l" t="t" r="r" b="b"/>
              <a:pathLst>
                <a:path w="4180840" h="2787650">
                  <a:moveTo>
                    <a:pt x="0" y="2787396"/>
                  </a:moveTo>
                  <a:lnTo>
                    <a:pt x="4180332" y="2787396"/>
                  </a:lnTo>
                  <a:lnTo>
                    <a:pt x="4180332" y="0"/>
                  </a:lnTo>
                  <a:lnTo>
                    <a:pt x="0" y="0"/>
                  </a:lnTo>
                  <a:lnTo>
                    <a:pt x="0" y="2787396"/>
                  </a:lnTo>
                  <a:close/>
                </a:path>
              </a:pathLst>
            </a:custGeom>
            <a:ln w="19050">
              <a:solidFill>
                <a:srgbClr val="0A55B1"/>
              </a:solidFill>
            </a:ln>
          </p:spPr>
          <p:txBody>
            <a:bodyPr wrap="square" lIns="0" tIns="0" rIns="0" bIns="0" rtlCol="0"/>
            <a:lstStyle/>
            <a:p>
              <a:endParaRPr/>
            </a:p>
          </p:txBody>
        </p:sp>
        <p:pic>
          <p:nvPicPr>
            <p:cNvPr id="10" name="object 10"/>
            <p:cNvPicPr/>
            <p:nvPr/>
          </p:nvPicPr>
          <p:blipFill>
            <a:blip r:embed="rId3" cstate="print"/>
            <a:stretch>
              <a:fillRect/>
            </a:stretch>
          </p:blipFill>
          <p:spPr>
            <a:xfrm>
              <a:off x="621791" y="4020311"/>
              <a:ext cx="3855720" cy="1927860"/>
            </a:xfrm>
            <a:prstGeom prst="rect">
              <a:avLst/>
            </a:prstGeom>
          </p:spPr>
        </p:pic>
      </p:grpSp>
      <p:grpSp>
        <p:nvGrpSpPr>
          <p:cNvPr id="11" name="object 11"/>
          <p:cNvGrpSpPr/>
          <p:nvPr/>
        </p:nvGrpSpPr>
        <p:grpSpPr>
          <a:xfrm>
            <a:off x="4980432" y="487680"/>
            <a:ext cx="6742430" cy="5897880"/>
            <a:chOff x="4980432" y="487680"/>
            <a:chExt cx="6742430" cy="5897880"/>
          </a:xfrm>
        </p:grpSpPr>
        <p:sp>
          <p:nvSpPr>
            <p:cNvPr id="12" name="object 12"/>
            <p:cNvSpPr/>
            <p:nvPr/>
          </p:nvSpPr>
          <p:spPr>
            <a:xfrm>
              <a:off x="4980432" y="487680"/>
              <a:ext cx="6742430" cy="5897880"/>
            </a:xfrm>
            <a:custGeom>
              <a:avLst/>
              <a:gdLst/>
              <a:ahLst/>
              <a:cxnLst/>
              <a:rect l="l" t="t" r="r" b="b"/>
              <a:pathLst>
                <a:path w="6742430" h="5897880">
                  <a:moveTo>
                    <a:pt x="6742175" y="0"/>
                  </a:moveTo>
                  <a:lnTo>
                    <a:pt x="0" y="0"/>
                  </a:lnTo>
                  <a:lnTo>
                    <a:pt x="0" y="5897880"/>
                  </a:lnTo>
                  <a:lnTo>
                    <a:pt x="6742175" y="5897880"/>
                  </a:lnTo>
                  <a:lnTo>
                    <a:pt x="6742175" y="0"/>
                  </a:lnTo>
                  <a:close/>
                </a:path>
              </a:pathLst>
            </a:custGeom>
            <a:solidFill>
              <a:srgbClr val="FFFFFF"/>
            </a:solidFill>
          </p:spPr>
          <p:txBody>
            <a:bodyPr wrap="square" lIns="0" tIns="0" rIns="0" bIns="0" rtlCol="0"/>
            <a:lstStyle/>
            <a:p>
              <a:endParaRPr/>
            </a:p>
          </p:txBody>
        </p:sp>
        <p:pic>
          <p:nvPicPr>
            <p:cNvPr id="13" name="object 13"/>
            <p:cNvPicPr/>
            <p:nvPr/>
          </p:nvPicPr>
          <p:blipFill>
            <a:blip r:embed="rId4" cstate="print"/>
            <a:stretch>
              <a:fillRect/>
            </a:stretch>
          </p:blipFill>
          <p:spPr>
            <a:xfrm>
              <a:off x="5145024" y="3729228"/>
              <a:ext cx="2855976" cy="2398776"/>
            </a:xfrm>
            <a:prstGeom prst="rect">
              <a:avLst/>
            </a:prstGeom>
          </p:spPr>
        </p:pic>
      </p:grpSp>
      <p:sp>
        <p:nvSpPr>
          <p:cNvPr id="14" name="object 14"/>
          <p:cNvSpPr txBox="1"/>
          <p:nvPr/>
        </p:nvSpPr>
        <p:spPr>
          <a:xfrm>
            <a:off x="8419845" y="4282185"/>
            <a:ext cx="2462530" cy="909319"/>
          </a:xfrm>
          <a:prstGeom prst="rect">
            <a:avLst/>
          </a:prstGeom>
        </p:spPr>
        <p:txBody>
          <a:bodyPr vert="horz" wrap="square" lIns="0" tIns="88900" rIns="0" bIns="0" rtlCol="0">
            <a:spAutoFit/>
          </a:bodyPr>
          <a:lstStyle/>
          <a:p>
            <a:pPr marL="12700">
              <a:lnSpc>
                <a:spcPct val="100000"/>
              </a:lnSpc>
              <a:spcBef>
                <a:spcPts val="700"/>
              </a:spcBef>
            </a:pPr>
            <a:r>
              <a:rPr sz="2400" b="1" spc="-10">
                <a:latin typeface="Calibri"/>
                <a:cs typeface="Calibri"/>
              </a:rPr>
              <a:t>Latvia</a:t>
            </a:r>
            <a:endParaRPr sz="2400">
              <a:latin typeface="Calibri"/>
              <a:cs typeface="Calibri"/>
            </a:endParaRPr>
          </a:p>
          <a:p>
            <a:pPr marL="12700">
              <a:lnSpc>
                <a:spcPct val="100000"/>
              </a:lnSpc>
              <a:spcBef>
                <a:spcPts val="600"/>
              </a:spcBef>
            </a:pPr>
            <a:r>
              <a:rPr sz="2400">
                <a:latin typeface="Calibri"/>
                <a:cs typeface="Calibri"/>
              </a:rPr>
              <a:t>Inese</a:t>
            </a:r>
            <a:r>
              <a:rPr sz="2400" spc="-60">
                <a:latin typeface="Calibri"/>
                <a:cs typeface="Calibri"/>
              </a:rPr>
              <a:t> </a:t>
            </a:r>
            <a:r>
              <a:rPr sz="2400" spc="-10">
                <a:latin typeface="Calibri"/>
                <a:cs typeface="Calibri"/>
              </a:rPr>
              <a:t>MARTINSONE</a:t>
            </a:r>
            <a:endParaRPr sz="2400">
              <a:latin typeface="Calibri"/>
              <a:cs typeface="Calibri"/>
            </a:endParaRPr>
          </a:p>
        </p:txBody>
      </p:sp>
      <p:pic>
        <p:nvPicPr>
          <p:cNvPr id="15" name="object 15"/>
          <p:cNvPicPr/>
          <p:nvPr/>
        </p:nvPicPr>
        <p:blipFill>
          <a:blip r:embed="rId5" cstate="print"/>
          <a:stretch>
            <a:fillRect/>
          </a:stretch>
        </p:blipFill>
        <p:spPr>
          <a:xfrm>
            <a:off x="10027919" y="493776"/>
            <a:ext cx="1694687" cy="2625852"/>
          </a:xfrm>
          <a:prstGeom prst="rect">
            <a:avLst/>
          </a:prstGeom>
        </p:spPr>
      </p:pic>
      <p:sp>
        <p:nvSpPr>
          <p:cNvPr id="16" name="object 16"/>
          <p:cNvSpPr txBox="1"/>
          <p:nvPr/>
        </p:nvSpPr>
        <p:spPr>
          <a:xfrm>
            <a:off x="5199634" y="833373"/>
            <a:ext cx="4602480" cy="2494915"/>
          </a:xfrm>
          <a:prstGeom prst="rect">
            <a:avLst/>
          </a:prstGeom>
        </p:spPr>
        <p:txBody>
          <a:bodyPr vert="horz" wrap="square" lIns="0" tIns="12700" rIns="0" bIns="0" rtlCol="0">
            <a:spAutoFit/>
          </a:bodyPr>
          <a:lstStyle/>
          <a:p>
            <a:pPr marL="12700" marR="5080">
              <a:lnSpc>
                <a:spcPct val="100000"/>
              </a:lnSpc>
              <a:spcBef>
                <a:spcPts val="100"/>
              </a:spcBef>
            </a:pPr>
            <a:r>
              <a:rPr sz="1800">
                <a:latin typeface="Calibri"/>
                <a:cs typeface="Calibri"/>
              </a:rPr>
              <a:t>6</a:t>
            </a:r>
            <a:r>
              <a:rPr sz="1800" spc="-60">
                <a:latin typeface="Calibri"/>
                <a:cs typeface="Calibri"/>
              </a:rPr>
              <a:t> </a:t>
            </a:r>
            <a:r>
              <a:rPr sz="1800">
                <a:latin typeface="Calibri"/>
                <a:cs typeface="Calibri"/>
              </a:rPr>
              <a:t>years</a:t>
            </a:r>
            <a:r>
              <a:rPr sz="1800" spc="-60">
                <a:latin typeface="Calibri"/>
                <a:cs typeface="Calibri"/>
              </a:rPr>
              <a:t> </a:t>
            </a:r>
            <a:r>
              <a:rPr sz="1800">
                <a:latin typeface="Calibri"/>
                <a:cs typeface="Calibri"/>
              </a:rPr>
              <a:t>as</a:t>
            </a:r>
            <a:r>
              <a:rPr sz="1800" spc="-55">
                <a:latin typeface="Calibri"/>
                <a:cs typeface="Calibri"/>
              </a:rPr>
              <a:t> </a:t>
            </a:r>
            <a:r>
              <a:rPr sz="1800">
                <a:latin typeface="Calibri"/>
                <a:cs typeface="Calibri"/>
              </a:rPr>
              <a:t>inspector</a:t>
            </a:r>
            <a:r>
              <a:rPr sz="1800" spc="-55">
                <a:latin typeface="Calibri"/>
                <a:cs typeface="Calibri"/>
              </a:rPr>
              <a:t> </a:t>
            </a:r>
            <a:r>
              <a:rPr sz="1800">
                <a:latin typeface="Calibri"/>
                <a:cs typeface="Calibri"/>
              </a:rPr>
              <a:t>in</a:t>
            </a:r>
            <a:r>
              <a:rPr sz="1800" spc="-50">
                <a:latin typeface="Calibri"/>
                <a:cs typeface="Calibri"/>
              </a:rPr>
              <a:t> </a:t>
            </a:r>
            <a:r>
              <a:rPr sz="1800">
                <a:latin typeface="Calibri"/>
                <a:cs typeface="Calibri"/>
              </a:rPr>
              <a:t>Radiation</a:t>
            </a:r>
            <a:r>
              <a:rPr sz="1800" spc="-50">
                <a:latin typeface="Calibri"/>
                <a:cs typeface="Calibri"/>
              </a:rPr>
              <a:t> </a:t>
            </a:r>
            <a:r>
              <a:rPr sz="1800">
                <a:latin typeface="Calibri"/>
                <a:cs typeface="Calibri"/>
              </a:rPr>
              <a:t>Safety</a:t>
            </a:r>
            <a:r>
              <a:rPr sz="1800" spc="-60">
                <a:latin typeface="Calibri"/>
                <a:cs typeface="Calibri"/>
              </a:rPr>
              <a:t> </a:t>
            </a:r>
            <a:r>
              <a:rPr sz="1800">
                <a:latin typeface="Calibri"/>
                <a:cs typeface="Calibri"/>
              </a:rPr>
              <a:t>Centre</a:t>
            </a:r>
            <a:r>
              <a:rPr sz="1800" spc="-45">
                <a:latin typeface="Calibri"/>
                <a:cs typeface="Calibri"/>
              </a:rPr>
              <a:t> </a:t>
            </a:r>
            <a:r>
              <a:rPr sz="1800" spc="-25">
                <a:latin typeface="Calibri"/>
                <a:cs typeface="Calibri"/>
              </a:rPr>
              <a:t>of </a:t>
            </a:r>
            <a:r>
              <a:rPr sz="1800">
                <a:latin typeface="Calibri"/>
                <a:cs typeface="Calibri"/>
              </a:rPr>
              <a:t>State</a:t>
            </a:r>
            <a:r>
              <a:rPr sz="1800" spc="-50">
                <a:latin typeface="Calibri"/>
                <a:cs typeface="Calibri"/>
              </a:rPr>
              <a:t> </a:t>
            </a:r>
            <a:r>
              <a:rPr sz="1800" spc="-10">
                <a:latin typeface="Calibri"/>
                <a:cs typeface="Calibri"/>
              </a:rPr>
              <a:t>Environmental</a:t>
            </a:r>
            <a:r>
              <a:rPr sz="1800" spc="-50">
                <a:latin typeface="Calibri"/>
                <a:cs typeface="Calibri"/>
              </a:rPr>
              <a:t> </a:t>
            </a:r>
            <a:r>
              <a:rPr sz="1800">
                <a:latin typeface="Calibri"/>
                <a:cs typeface="Calibri"/>
              </a:rPr>
              <a:t>Service</a:t>
            </a:r>
            <a:r>
              <a:rPr sz="1800" spc="-40">
                <a:latin typeface="Calibri"/>
                <a:cs typeface="Calibri"/>
              </a:rPr>
              <a:t> </a:t>
            </a:r>
            <a:r>
              <a:rPr sz="1800">
                <a:latin typeface="Calibri"/>
                <a:cs typeface="Calibri"/>
              </a:rPr>
              <a:t>of</a:t>
            </a:r>
            <a:r>
              <a:rPr sz="1800" spc="-40">
                <a:latin typeface="Calibri"/>
                <a:cs typeface="Calibri"/>
              </a:rPr>
              <a:t> </a:t>
            </a:r>
            <a:r>
              <a:rPr sz="1800">
                <a:latin typeface="Calibri"/>
                <a:cs typeface="Calibri"/>
              </a:rPr>
              <a:t>Latvia.</a:t>
            </a:r>
            <a:r>
              <a:rPr sz="1800" spc="-55">
                <a:latin typeface="Calibri"/>
                <a:cs typeface="Calibri"/>
              </a:rPr>
              <a:t> </a:t>
            </a:r>
            <a:r>
              <a:rPr sz="1800">
                <a:latin typeface="Calibri"/>
                <a:cs typeface="Calibri"/>
              </a:rPr>
              <a:t>Duties</a:t>
            </a:r>
            <a:r>
              <a:rPr sz="1800" spc="-25">
                <a:latin typeface="Calibri"/>
                <a:cs typeface="Calibri"/>
              </a:rPr>
              <a:t> </a:t>
            </a:r>
            <a:r>
              <a:rPr sz="1800" spc="-50">
                <a:latin typeface="Calibri"/>
                <a:cs typeface="Calibri"/>
              </a:rPr>
              <a:t>- </a:t>
            </a:r>
            <a:r>
              <a:rPr sz="1800">
                <a:latin typeface="Calibri"/>
                <a:cs typeface="Calibri"/>
              </a:rPr>
              <a:t>conducting</a:t>
            </a:r>
            <a:r>
              <a:rPr sz="1800" spc="-60">
                <a:latin typeface="Calibri"/>
                <a:cs typeface="Calibri"/>
              </a:rPr>
              <a:t> </a:t>
            </a:r>
            <a:r>
              <a:rPr sz="1800">
                <a:latin typeface="Calibri"/>
                <a:cs typeface="Calibri"/>
              </a:rPr>
              <a:t>inspections,</a:t>
            </a:r>
            <a:r>
              <a:rPr sz="1800" spc="-70">
                <a:latin typeface="Calibri"/>
                <a:cs typeface="Calibri"/>
              </a:rPr>
              <a:t> </a:t>
            </a:r>
            <a:r>
              <a:rPr sz="1800">
                <a:latin typeface="Calibri"/>
                <a:cs typeface="Calibri"/>
              </a:rPr>
              <a:t>participation</a:t>
            </a:r>
            <a:r>
              <a:rPr sz="1800" spc="-60">
                <a:latin typeface="Calibri"/>
                <a:cs typeface="Calibri"/>
              </a:rPr>
              <a:t> </a:t>
            </a:r>
            <a:r>
              <a:rPr sz="1800">
                <a:latin typeface="Calibri"/>
                <a:cs typeface="Calibri"/>
              </a:rPr>
              <a:t>in</a:t>
            </a:r>
            <a:r>
              <a:rPr sz="1800" spc="-70">
                <a:latin typeface="Calibri"/>
                <a:cs typeface="Calibri"/>
              </a:rPr>
              <a:t> </a:t>
            </a:r>
            <a:r>
              <a:rPr sz="1800" spc="-25">
                <a:latin typeface="Calibri"/>
                <a:cs typeface="Calibri"/>
              </a:rPr>
              <a:t>the </a:t>
            </a:r>
            <a:r>
              <a:rPr sz="1800">
                <a:latin typeface="Calibri"/>
                <a:cs typeface="Calibri"/>
              </a:rPr>
              <a:t>response</a:t>
            </a:r>
            <a:r>
              <a:rPr sz="1800" spc="-30">
                <a:latin typeface="Calibri"/>
                <a:cs typeface="Calibri"/>
              </a:rPr>
              <a:t> </a:t>
            </a:r>
            <a:r>
              <a:rPr sz="1800">
                <a:latin typeface="Calibri"/>
                <a:cs typeface="Calibri"/>
              </a:rPr>
              <a:t>team</a:t>
            </a:r>
            <a:r>
              <a:rPr sz="1800" spc="-35">
                <a:latin typeface="Calibri"/>
                <a:cs typeface="Calibri"/>
              </a:rPr>
              <a:t> </a:t>
            </a:r>
            <a:r>
              <a:rPr sz="1800">
                <a:latin typeface="Calibri"/>
                <a:cs typeface="Calibri"/>
              </a:rPr>
              <a:t>in</a:t>
            </a:r>
            <a:r>
              <a:rPr sz="1800" spc="-25">
                <a:latin typeface="Calibri"/>
                <a:cs typeface="Calibri"/>
              </a:rPr>
              <a:t> </a:t>
            </a:r>
            <a:r>
              <a:rPr sz="1800">
                <a:latin typeface="Calibri"/>
                <a:cs typeface="Calibri"/>
              </a:rPr>
              <a:t>cases</a:t>
            </a:r>
            <a:r>
              <a:rPr sz="1800" spc="-40">
                <a:latin typeface="Calibri"/>
                <a:cs typeface="Calibri"/>
              </a:rPr>
              <a:t> </a:t>
            </a:r>
            <a:r>
              <a:rPr sz="1800">
                <a:latin typeface="Calibri"/>
                <a:cs typeface="Calibri"/>
              </a:rPr>
              <a:t>of</a:t>
            </a:r>
            <a:r>
              <a:rPr sz="1800" spc="-25">
                <a:latin typeface="Calibri"/>
                <a:cs typeface="Calibri"/>
              </a:rPr>
              <a:t> </a:t>
            </a:r>
            <a:r>
              <a:rPr sz="1800" spc="-10">
                <a:latin typeface="Calibri"/>
                <a:cs typeface="Calibri"/>
              </a:rPr>
              <a:t>emergencies,</a:t>
            </a:r>
            <a:r>
              <a:rPr sz="1800" spc="-40">
                <a:latin typeface="Calibri"/>
                <a:cs typeface="Calibri"/>
              </a:rPr>
              <a:t> </a:t>
            </a:r>
            <a:r>
              <a:rPr sz="1800" spc="-10">
                <a:latin typeface="Calibri"/>
                <a:cs typeface="Calibri"/>
              </a:rPr>
              <a:t>incidents </a:t>
            </a:r>
            <a:r>
              <a:rPr sz="1800">
                <a:latin typeface="Calibri"/>
                <a:cs typeface="Calibri"/>
              </a:rPr>
              <a:t>or</a:t>
            </a:r>
            <a:r>
              <a:rPr sz="1800" spc="-30">
                <a:latin typeface="Calibri"/>
                <a:cs typeface="Calibri"/>
              </a:rPr>
              <a:t> </a:t>
            </a:r>
            <a:r>
              <a:rPr sz="1800">
                <a:latin typeface="Calibri"/>
                <a:cs typeface="Calibri"/>
              </a:rPr>
              <a:t>accidents,</a:t>
            </a:r>
            <a:r>
              <a:rPr sz="1800" spc="-30">
                <a:latin typeface="Calibri"/>
                <a:cs typeface="Calibri"/>
              </a:rPr>
              <a:t> </a:t>
            </a:r>
            <a:r>
              <a:rPr sz="1800">
                <a:latin typeface="Calibri"/>
                <a:cs typeface="Calibri"/>
              </a:rPr>
              <a:t>participation</a:t>
            </a:r>
            <a:r>
              <a:rPr sz="1800" spc="-10">
                <a:latin typeface="Calibri"/>
                <a:cs typeface="Calibri"/>
              </a:rPr>
              <a:t> </a:t>
            </a:r>
            <a:r>
              <a:rPr sz="1800">
                <a:latin typeface="Calibri"/>
                <a:cs typeface="Calibri"/>
              </a:rPr>
              <a:t>in</a:t>
            </a:r>
            <a:r>
              <a:rPr sz="1800" spc="-25">
                <a:latin typeface="Calibri"/>
                <a:cs typeface="Calibri"/>
              </a:rPr>
              <a:t> </a:t>
            </a:r>
            <a:r>
              <a:rPr sz="1800">
                <a:latin typeface="Calibri"/>
                <a:cs typeface="Calibri"/>
              </a:rPr>
              <a:t>the</a:t>
            </a:r>
            <a:r>
              <a:rPr sz="1800" spc="-20">
                <a:latin typeface="Calibri"/>
                <a:cs typeface="Calibri"/>
              </a:rPr>
              <a:t> </a:t>
            </a:r>
            <a:r>
              <a:rPr sz="1800" spc="-10">
                <a:latin typeface="Calibri"/>
                <a:cs typeface="Calibri"/>
              </a:rPr>
              <a:t>development</a:t>
            </a:r>
            <a:r>
              <a:rPr sz="1800" spc="-35">
                <a:latin typeface="Calibri"/>
                <a:cs typeface="Calibri"/>
              </a:rPr>
              <a:t> </a:t>
            </a:r>
            <a:r>
              <a:rPr sz="1800" spc="-50">
                <a:latin typeface="Calibri"/>
                <a:cs typeface="Calibri"/>
              </a:rPr>
              <a:t>/ </a:t>
            </a:r>
            <a:r>
              <a:rPr sz="1800">
                <a:latin typeface="Calibri"/>
                <a:cs typeface="Calibri"/>
              </a:rPr>
              <a:t>updating</a:t>
            </a:r>
            <a:r>
              <a:rPr sz="1800" spc="-50">
                <a:latin typeface="Calibri"/>
                <a:cs typeface="Calibri"/>
              </a:rPr>
              <a:t> </a:t>
            </a:r>
            <a:r>
              <a:rPr sz="1800">
                <a:latin typeface="Calibri"/>
                <a:cs typeface="Calibri"/>
              </a:rPr>
              <a:t>of</a:t>
            </a:r>
            <a:r>
              <a:rPr sz="1800" spc="-60">
                <a:latin typeface="Calibri"/>
                <a:cs typeface="Calibri"/>
              </a:rPr>
              <a:t> </a:t>
            </a:r>
            <a:r>
              <a:rPr sz="1800">
                <a:latin typeface="Calibri"/>
                <a:cs typeface="Calibri"/>
              </a:rPr>
              <a:t>legislation,</a:t>
            </a:r>
            <a:r>
              <a:rPr sz="1800" spc="-45">
                <a:latin typeface="Calibri"/>
                <a:cs typeface="Calibri"/>
              </a:rPr>
              <a:t> </a:t>
            </a:r>
            <a:r>
              <a:rPr sz="1800">
                <a:latin typeface="Calibri"/>
                <a:cs typeface="Calibri"/>
              </a:rPr>
              <a:t>guidelines,</a:t>
            </a:r>
            <a:r>
              <a:rPr sz="1800" spc="-55">
                <a:latin typeface="Calibri"/>
                <a:cs typeface="Calibri"/>
              </a:rPr>
              <a:t> </a:t>
            </a:r>
            <a:r>
              <a:rPr sz="1800" spc="-20">
                <a:latin typeface="Calibri"/>
                <a:cs typeface="Calibri"/>
              </a:rPr>
              <a:t>also </a:t>
            </a:r>
            <a:r>
              <a:rPr sz="1800" spc="-10">
                <a:latin typeface="Calibri"/>
                <a:cs typeface="Calibri"/>
              </a:rPr>
              <a:t>organization</a:t>
            </a:r>
            <a:r>
              <a:rPr sz="1800" spc="-55">
                <a:latin typeface="Calibri"/>
                <a:cs typeface="Calibri"/>
              </a:rPr>
              <a:t> </a:t>
            </a:r>
            <a:r>
              <a:rPr sz="1800">
                <a:latin typeface="Calibri"/>
                <a:cs typeface="Calibri"/>
              </a:rPr>
              <a:t>of</a:t>
            </a:r>
            <a:r>
              <a:rPr sz="1800" spc="-70">
                <a:latin typeface="Calibri"/>
                <a:cs typeface="Calibri"/>
              </a:rPr>
              <a:t> </a:t>
            </a:r>
            <a:r>
              <a:rPr sz="1800">
                <a:latin typeface="Calibri"/>
                <a:cs typeface="Calibri"/>
              </a:rPr>
              <a:t>training</a:t>
            </a:r>
            <a:r>
              <a:rPr sz="1800" spc="-40">
                <a:latin typeface="Calibri"/>
                <a:cs typeface="Calibri"/>
              </a:rPr>
              <a:t> </a:t>
            </a:r>
            <a:r>
              <a:rPr sz="1800">
                <a:latin typeface="Calibri"/>
                <a:cs typeface="Calibri"/>
              </a:rPr>
              <a:t>and</a:t>
            </a:r>
            <a:r>
              <a:rPr sz="1800" spc="-65">
                <a:latin typeface="Calibri"/>
                <a:cs typeface="Calibri"/>
              </a:rPr>
              <a:t> </a:t>
            </a:r>
            <a:r>
              <a:rPr sz="1800">
                <a:latin typeface="Calibri"/>
                <a:cs typeface="Calibri"/>
              </a:rPr>
              <a:t>practical</a:t>
            </a:r>
            <a:r>
              <a:rPr sz="1800" spc="-45">
                <a:latin typeface="Calibri"/>
                <a:cs typeface="Calibri"/>
              </a:rPr>
              <a:t> </a:t>
            </a:r>
            <a:r>
              <a:rPr sz="1800" spc="-10">
                <a:latin typeface="Calibri"/>
                <a:cs typeface="Calibri"/>
              </a:rPr>
              <a:t>exercises related</a:t>
            </a:r>
            <a:r>
              <a:rPr sz="1800" spc="-35">
                <a:latin typeface="Calibri"/>
                <a:cs typeface="Calibri"/>
              </a:rPr>
              <a:t> </a:t>
            </a:r>
            <a:r>
              <a:rPr sz="1800">
                <a:latin typeface="Calibri"/>
                <a:cs typeface="Calibri"/>
              </a:rPr>
              <a:t>to</a:t>
            </a:r>
            <a:r>
              <a:rPr sz="1800" spc="-50">
                <a:latin typeface="Calibri"/>
                <a:cs typeface="Calibri"/>
              </a:rPr>
              <a:t> </a:t>
            </a:r>
            <a:r>
              <a:rPr sz="1800">
                <a:latin typeface="Calibri"/>
                <a:cs typeface="Calibri"/>
              </a:rPr>
              <a:t>response</a:t>
            </a:r>
            <a:r>
              <a:rPr sz="1800" spc="-50">
                <a:latin typeface="Calibri"/>
                <a:cs typeface="Calibri"/>
              </a:rPr>
              <a:t> </a:t>
            </a:r>
            <a:r>
              <a:rPr sz="1800">
                <a:latin typeface="Calibri"/>
                <a:cs typeface="Calibri"/>
              </a:rPr>
              <a:t>in</a:t>
            </a:r>
            <a:r>
              <a:rPr sz="1800" spc="-35">
                <a:latin typeface="Calibri"/>
                <a:cs typeface="Calibri"/>
              </a:rPr>
              <a:t> </a:t>
            </a:r>
            <a:r>
              <a:rPr sz="1800" spc="-10">
                <a:latin typeface="Calibri"/>
                <a:cs typeface="Calibri"/>
              </a:rPr>
              <a:t>radiological</a:t>
            </a:r>
            <a:r>
              <a:rPr sz="1800" spc="-30">
                <a:latin typeface="Calibri"/>
                <a:cs typeface="Calibri"/>
              </a:rPr>
              <a:t> </a:t>
            </a:r>
            <a:r>
              <a:rPr sz="1800">
                <a:latin typeface="Calibri"/>
                <a:cs typeface="Calibri"/>
              </a:rPr>
              <a:t>incidents</a:t>
            </a:r>
            <a:r>
              <a:rPr sz="1800" spc="-35">
                <a:latin typeface="Calibri"/>
                <a:cs typeface="Calibri"/>
              </a:rPr>
              <a:t> </a:t>
            </a:r>
            <a:r>
              <a:rPr sz="1800" spc="-25">
                <a:latin typeface="Calibri"/>
                <a:cs typeface="Calibri"/>
              </a:rPr>
              <a:t>and </a:t>
            </a:r>
            <a:r>
              <a:rPr sz="1800">
                <a:latin typeface="Calibri"/>
                <a:cs typeface="Calibri"/>
              </a:rPr>
              <a:t>use</a:t>
            </a:r>
            <a:r>
              <a:rPr sz="1800" spc="-25">
                <a:latin typeface="Calibri"/>
                <a:cs typeface="Calibri"/>
              </a:rPr>
              <a:t> </a:t>
            </a:r>
            <a:r>
              <a:rPr sz="1800">
                <a:latin typeface="Calibri"/>
                <a:cs typeface="Calibri"/>
              </a:rPr>
              <a:t>of</a:t>
            </a:r>
            <a:r>
              <a:rPr sz="1800" spc="-30">
                <a:latin typeface="Calibri"/>
                <a:cs typeface="Calibri"/>
              </a:rPr>
              <a:t> </a:t>
            </a:r>
            <a:r>
              <a:rPr sz="1800">
                <a:latin typeface="Calibri"/>
                <a:cs typeface="Calibri"/>
              </a:rPr>
              <a:t>measuring</a:t>
            </a:r>
            <a:r>
              <a:rPr sz="1800" spc="-30">
                <a:latin typeface="Calibri"/>
                <a:cs typeface="Calibri"/>
              </a:rPr>
              <a:t> </a:t>
            </a:r>
            <a:r>
              <a:rPr sz="1800" spc="-10">
                <a:latin typeface="Calibri"/>
                <a:cs typeface="Calibri"/>
              </a:rPr>
              <a:t>equipment.</a:t>
            </a:r>
            <a:endParaRPr sz="18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659891"/>
            <a:ext cx="3860800" cy="2932430"/>
            <a:chOff x="0" y="659891"/>
            <a:chExt cx="3860800" cy="2932430"/>
          </a:xfrm>
        </p:grpSpPr>
        <p:sp>
          <p:nvSpPr>
            <p:cNvPr id="3" name="object 3"/>
            <p:cNvSpPr/>
            <p:nvPr/>
          </p:nvSpPr>
          <p:spPr>
            <a:xfrm>
              <a:off x="0" y="659891"/>
              <a:ext cx="3860800" cy="2932430"/>
            </a:xfrm>
            <a:custGeom>
              <a:avLst/>
              <a:gdLst/>
              <a:ahLst/>
              <a:cxnLst/>
              <a:rect l="l" t="t" r="r" b="b"/>
              <a:pathLst>
                <a:path w="3860800" h="2932429">
                  <a:moveTo>
                    <a:pt x="3721481" y="0"/>
                  </a:moveTo>
                  <a:lnTo>
                    <a:pt x="0" y="0"/>
                  </a:lnTo>
                  <a:lnTo>
                    <a:pt x="0" y="2932176"/>
                  </a:lnTo>
                  <a:lnTo>
                    <a:pt x="3721481" y="2932176"/>
                  </a:lnTo>
                  <a:lnTo>
                    <a:pt x="3765373" y="2925103"/>
                  </a:lnTo>
                  <a:lnTo>
                    <a:pt x="3803480" y="2905406"/>
                  </a:lnTo>
                  <a:lnTo>
                    <a:pt x="3833522" y="2875364"/>
                  </a:lnTo>
                  <a:lnTo>
                    <a:pt x="3853220" y="2837257"/>
                  </a:lnTo>
                  <a:lnTo>
                    <a:pt x="3860292" y="2793365"/>
                  </a:lnTo>
                  <a:lnTo>
                    <a:pt x="3860292" y="138811"/>
                  </a:lnTo>
                  <a:lnTo>
                    <a:pt x="3853220" y="94918"/>
                  </a:lnTo>
                  <a:lnTo>
                    <a:pt x="3833522" y="56811"/>
                  </a:lnTo>
                  <a:lnTo>
                    <a:pt x="3803480" y="26769"/>
                  </a:lnTo>
                  <a:lnTo>
                    <a:pt x="3765373" y="7072"/>
                  </a:lnTo>
                  <a:lnTo>
                    <a:pt x="3721481" y="0"/>
                  </a:lnTo>
                  <a:close/>
                </a:path>
              </a:pathLst>
            </a:custGeom>
            <a:solidFill>
              <a:srgbClr val="000000"/>
            </a:solidFill>
          </p:spPr>
          <p:txBody>
            <a:bodyPr wrap="square" lIns="0" tIns="0" rIns="0" bIns="0" rtlCol="0"/>
            <a:lstStyle/>
            <a:p>
              <a:endParaRPr/>
            </a:p>
          </p:txBody>
        </p:sp>
        <p:sp>
          <p:nvSpPr>
            <p:cNvPr id="4" name="object 4"/>
            <p:cNvSpPr/>
            <p:nvPr/>
          </p:nvSpPr>
          <p:spPr>
            <a:xfrm>
              <a:off x="0" y="822959"/>
              <a:ext cx="3694429" cy="2606040"/>
            </a:xfrm>
            <a:custGeom>
              <a:avLst/>
              <a:gdLst/>
              <a:ahLst/>
              <a:cxnLst/>
              <a:rect l="l" t="t" r="r" b="b"/>
              <a:pathLst>
                <a:path w="3694429" h="2606040">
                  <a:moveTo>
                    <a:pt x="3578733" y="0"/>
                  </a:moveTo>
                  <a:lnTo>
                    <a:pt x="0" y="0"/>
                  </a:lnTo>
                  <a:lnTo>
                    <a:pt x="0" y="2606040"/>
                  </a:lnTo>
                  <a:lnTo>
                    <a:pt x="3578733" y="2606040"/>
                  </a:lnTo>
                  <a:lnTo>
                    <a:pt x="3623667" y="2596967"/>
                  </a:lnTo>
                  <a:lnTo>
                    <a:pt x="3660362" y="2572226"/>
                  </a:lnTo>
                  <a:lnTo>
                    <a:pt x="3685103" y="2535531"/>
                  </a:lnTo>
                  <a:lnTo>
                    <a:pt x="3694176" y="2490597"/>
                  </a:lnTo>
                  <a:lnTo>
                    <a:pt x="3694176" y="115442"/>
                  </a:lnTo>
                  <a:lnTo>
                    <a:pt x="3685103" y="70508"/>
                  </a:lnTo>
                  <a:lnTo>
                    <a:pt x="3660362" y="33813"/>
                  </a:lnTo>
                  <a:lnTo>
                    <a:pt x="3623667" y="9072"/>
                  </a:lnTo>
                  <a:lnTo>
                    <a:pt x="3578733" y="0"/>
                  </a:lnTo>
                  <a:close/>
                </a:path>
              </a:pathLst>
            </a:custGeom>
            <a:solidFill>
              <a:srgbClr val="FFFFFF"/>
            </a:solidFill>
          </p:spPr>
          <p:txBody>
            <a:bodyPr wrap="square" lIns="0" tIns="0" rIns="0" bIns="0" rtlCol="0"/>
            <a:lstStyle/>
            <a:p>
              <a:endParaRPr/>
            </a:p>
          </p:txBody>
        </p:sp>
        <p:pic>
          <p:nvPicPr>
            <p:cNvPr id="5" name="object 5"/>
            <p:cNvPicPr/>
            <p:nvPr/>
          </p:nvPicPr>
          <p:blipFill>
            <a:blip r:embed="rId2" cstate="print"/>
            <a:stretch>
              <a:fillRect/>
            </a:stretch>
          </p:blipFill>
          <p:spPr>
            <a:xfrm>
              <a:off x="237744" y="1395983"/>
              <a:ext cx="3051048" cy="1491996"/>
            </a:xfrm>
            <a:prstGeom prst="rect">
              <a:avLst/>
            </a:prstGeom>
          </p:spPr>
        </p:pic>
      </p:grpSp>
      <p:grpSp>
        <p:nvGrpSpPr>
          <p:cNvPr id="6" name="object 6"/>
          <p:cNvGrpSpPr/>
          <p:nvPr/>
        </p:nvGrpSpPr>
        <p:grpSpPr>
          <a:xfrm>
            <a:off x="4157471" y="0"/>
            <a:ext cx="4333240" cy="3130550"/>
            <a:chOff x="4157471" y="0"/>
            <a:chExt cx="4333240" cy="3130550"/>
          </a:xfrm>
        </p:grpSpPr>
        <p:sp>
          <p:nvSpPr>
            <p:cNvPr id="7" name="object 7"/>
            <p:cNvSpPr/>
            <p:nvPr/>
          </p:nvSpPr>
          <p:spPr>
            <a:xfrm>
              <a:off x="4157471" y="0"/>
              <a:ext cx="4333240" cy="3130550"/>
            </a:xfrm>
            <a:custGeom>
              <a:avLst/>
              <a:gdLst/>
              <a:ahLst/>
              <a:cxnLst/>
              <a:rect l="l" t="t" r="r" b="b"/>
              <a:pathLst>
                <a:path w="4333240" h="3130550">
                  <a:moveTo>
                    <a:pt x="4332732" y="0"/>
                  </a:moveTo>
                  <a:lnTo>
                    <a:pt x="0" y="0"/>
                  </a:lnTo>
                  <a:lnTo>
                    <a:pt x="0" y="3029839"/>
                  </a:lnTo>
                  <a:lnTo>
                    <a:pt x="7891" y="3068949"/>
                  </a:lnTo>
                  <a:lnTo>
                    <a:pt x="29416" y="3100879"/>
                  </a:lnTo>
                  <a:lnTo>
                    <a:pt x="61346" y="3122404"/>
                  </a:lnTo>
                  <a:lnTo>
                    <a:pt x="100456" y="3130296"/>
                  </a:lnTo>
                  <a:lnTo>
                    <a:pt x="4232275" y="3130296"/>
                  </a:lnTo>
                  <a:lnTo>
                    <a:pt x="4271385" y="3122404"/>
                  </a:lnTo>
                  <a:lnTo>
                    <a:pt x="4303315" y="3100879"/>
                  </a:lnTo>
                  <a:lnTo>
                    <a:pt x="4324840" y="3068949"/>
                  </a:lnTo>
                  <a:lnTo>
                    <a:pt x="4332732" y="3029839"/>
                  </a:lnTo>
                  <a:lnTo>
                    <a:pt x="4332732" y="0"/>
                  </a:lnTo>
                  <a:close/>
                </a:path>
              </a:pathLst>
            </a:custGeom>
            <a:solidFill>
              <a:srgbClr val="000000"/>
            </a:solidFill>
          </p:spPr>
          <p:txBody>
            <a:bodyPr wrap="square" lIns="0" tIns="0" rIns="0" bIns="0" rtlCol="0"/>
            <a:lstStyle/>
            <a:p>
              <a:endParaRPr/>
            </a:p>
          </p:txBody>
        </p:sp>
        <p:sp>
          <p:nvSpPr>
            <p:cNvPr id="8" name="object 8"/>
            <p:cNvSpPr/>
            <p:nvPr/>
          </p:nvSpPr>
          <p:spPr>
            <a:xfrm>
              <a:off x="4320539" y="0"/>
              <a:ext cx="4005579" cy="2962910"/>
            </a:xfrm>
            <a:custGeom>
              <a:avLst/>
              <a:gdLst/>
              <a:ahLst/>
              <a:cxnLst/>
              <a:rect l="l" t="t" r="r" b="b"/>
              <a:pathLst>
                <a:path w="4005579" h="2962910">
                  <a:moveTo>
                    <a:pt x="4005071" y="0"/>
                  </a:moveTo>
                  <a:lnTo>
                    <a:pt x="0" y="0"/>
                  </a:lnTo>
                  <a:lnTo>
                    <a:pt x="0" y="2867533"/>
                  </a:lnTo>
                  <a:lnTo>
                    <a:pt x="7469" y="2904577"/>
                  </a:lnTo>
                  <a:lnTo>
                    <a:pt x="27844" y="2934811"/>
                  </a:lnTo>
                  <a:lnTo>
                    <a:pt x="58078" y="2955186"/>
                  </a:lnTo>
                  <a:lnTo>
                    <a:pt x="95123" y="2962655"/>
                  </a:lnTo>
                  <a:lnTo>
                    <a:pt x="3909949" y="2962655"/>
                  </a:lnTo>
                  <a:lnTo>
                    <a:pt x="3946993" y="2955186"/>
                  </a:lnTo>
                  <a:lnTo>
                    <a:pt x="3977227" y="2934811"/>
                  </a:lnTo>
                  <a:lnTo>
                    <a:pt x="3997602" y="2904577"/>
                  </a:lnTo>
                  <a:lnTo>
                    <a:pt x="4005071" y="2867533"/>
                  </a:lnTo>
                  <a:lnTo>
                    <a:pt x="4005071" y="0"/>
                  </a:lnTo>
                  <a:close/>
                </a:path>
              </a:pathLst>
            </a:custGeom>
            <a:solidFill>
              <a:srgbClr val="FFFFFF"/>
            </a:solidFill>
          </p:spPr>
          <p:txBody>
            <a:bodyPr wrap="square" lIns="0" tIns="0" rIns="0" bIns="0" rtlCol="0"/>
            <a:lstStyle/>
            <a:p>
              <a:endParaRPr/>
            </a:p>
          </p:txBody>
        </p:sp>
        <p:pic>
          <p:nvPicPr>
            <p:cNvPr id="9" name="object 9"/>
            <p:cNvPicPr/>
            <p:nvPr/>
          </p:nvPicPr>
          <p:blipFill>
            <a:blip r:embed="rId3" cstate="print"/>
            <a:stretch>
              <a:fillRect/>
            </a:stretch>
          </p:blipFill>
          <p:spPr>
            <a:xfrm>
              <a:off x="4687823" y="437387"/>
              <a:ext cx="3244596" cy="2086355"/>
            </a:xfrm>
            <a:prstGeom prst="rect">
              <a:avLst/>
            </a:prstGeom>
          </p:spPr>
        </p:pic>
      </p:grpSp>
      <p:grpSp>
        <p:nvGrpSpPr>
          <p:cNvPr id="10" name="object 10"/>
          <p:cNvGrpSpPr/>
          <p:nvPr/>
        </p:nvGrpSpPr>
        <p:grpSpPr>
          <a:xfrm>
            <a:off x="4157471" y="3506723"/>
            <a:ext cx="4333240" cy="3351529"/>
            <a:chOff x="4157471" y="3506723"/>
            <a:chExt cx="4333240" cy="3351529"/>
          </a:xfrm>
        </p:grpSpPr>
        <p:sp>
          <p:nvSpPr>
            <p:cNvPr id="11" name="object 11"/>
            <p:cNvSpPr/>
            <p:nvPr/>
          </p:nvSpPr>
          <p:spPr>
            <a:xfrm>
              <a:off x="4157471" y="3506723"/>
              <a:ext cx="4333240" cy="3351529"/>
            </a:xfrm>
            <a:custGeom>
              <a:avLst/>
              <a:gdLst/>
              <a:ahLst/>
              <a:cxnLst/>
              <a:rect l="l" t="t" r="r" b="b"/>
              <a:pathLst>
                <a:path w="4333240" h="3351529">
                  <a:moveTo>
                    <a:pt x="4225162" y="0"/>
                  </a:moveTo>
                  <a:lnTo>
                    <a:pt x="107568" y="0"/>
                  </a:lnTo>
                  <a:lnTo>
                    <a:pt x="65686" y="8449"/>
                  </a:lnTo>
                  <a:lnTo>
                    <a:pt x="31495" y="31496"/>
                  </a:lnTo>
                  <a:lnTo>
                    <a:pt x="8449" y="65686"/>
                  </a:lnTo>
                  <a:lnTo>
                    <a:pt x="0" y="107568"/>
                  </a:lnTo>
                  <a:lnTo>
                    <a:pt x="0" y="3351275"/>
                  </a:lnTo>
                  <a:lnTo>
                    <a:pt x="4332732" y="3351275"/>
                  </a:lnTo>
                  <a:lnTo>
                    <a:pt x="4332732" y="107568"/>
                  </a:lnTo>
                  <a:lnTo>
                    <a:pt x="4324282" y="65686"/>
                  </a:lnTo>
                  <a:lnTo>
                    <a:pt x="4301235" y="31496"/>
                  </a:lnTo>
                  <a:lnTo>
                    <a:pt x="4267045" y="8449"/>
                  </a:lnTo>
                  <a:lnTo>
                    <a:pt x="4225162" y="0"/>
                  </a:lnTo>
                  <a:close/>
                </a:path>
              </a:pathLst>
            </a:custGeom>
            <a:solidFill>
              <a:srgbClr val="000000"/>
            </a:solidFill>
          </p:spPr>
          <p:txBody>
            <a:bodyPr wrap="square" lIns="0" tIns="0" rIns="0" bIns="0" rtlCol="0"/>
            <a:lstStyle/>
            <a:p>
              <a:endParaRPr/>
            </a:p>
          </p:txBody>
        </p:sp>
        <p:sp>
          <p:nvSpPr>
            <p:cNvPr id="12" name="object 12"/>
            <p:cNvSpPr/>
            <p:nvPr/>
          </p:nvSpPr>
          <p:spPr>
            <a:xfrm>
              <a:off x="4320539" y="3674363"/>
              <a:ext cx="4005579" cy="3183890"/>
            </a:xfrm>
            <a:custGeom>
              <a:avLst/>
              <a:gdLst/>
              <a:ahLst/>
              <a:cxnLst/>
              <a:rect l="l" t="t" r="r" b="b"/>
              <a:pathLst>
                <a:path w="4005579" h="3183890">
                  <a:moveTo>
                    <a:pt x="3909949" y="0"/>
                  </a:moveTo>
                  <a:lnTo>
                    <a:pt x="95123" y="0"/>
                  </a:lnTo>
                  <a:lnTo>
                    <a:pt x="58078" y="8026"/>
                  </a:lnTo>
                  <a:lnTo>
                    <a:pt x="27844" y="29924"/>
                  </a:lnTo>
                  <a:lnTo>
                    <a:pt x="7469" y="62418"/>
                  </a:lnTo>
                  <a:lnTo>
                    <a:pt x="0" y="102235"/>
                  </a:lnTo>
                  <a:lnTo>
                    <a:pt x="0" y="3183635"/>
                  </a:lnTo>
                  <a:lnTo>
                    <a:pt x="4005071" y="3183635"/>
                  </a:lnTo>
                  <a:lnTo>
                    <a:pt x="4005071" y="102235"/>
                  </a:lnTo>
                  <a:lnTo>
                    <a:pt x="3997602" y="62418"/>
                  </a:lnTo>
                  <a:lnTo>
                    <a:pt x="3977227" y="29924"/>
                  </a:lnTo>
                  <a:lnTo>
                    <a:pt x="3946993" y="8026"/>
                  </a:lnTo>
                  <a:lnTo>
                    <a:pt x="3909949" y="0"/>
                  </a:lnTo>
                  <a:close/>
                </a:path>
              </a:pathLst>
            </a:custGeom>
            <a:solidFill>
              <a:srgbClr val="FFFFFF"/>
            </a:solidFill>
          </p:spPr>
          <p:txBody>
            <a:bodyPr wrap="square" lIns="0" tIns="0" rIns="0" bIns="0" rtlCol="0"/>
            <a:lstStyle/>
            <a:p>
              <a:endParaRPr/>
            </a:p>
          </p:txBody>
        </p:sp>
      </p:grpSp>
      <p:grpSp>
        <p:nvGrpSpPr>
          <p:cNvPr id="13" name="object 13"/>
          <p:cNvGrpSpPr/>
          <p:nvPr/>
        </p:nvGrpSpPr>
        <p:grpSpPr>
          <a:xfrm>
            <a:off x="8778240" y="659891"/>
            <a:ext cx="3413760" cy="5055235"/>
            <a:chOff x="8778240" y="659891"/>
            <a:chExt cx="3413760" cy="5055235"/>
          </a:xfrm>
        </p:grpSpPr>
        <p:sp>
          <p:nvSpPr>
            <p:cNvPr id="14" name="object 14"/>
            <p:cNvSpPr/>
            <p:nvPr/>
          </p:nvSpPr>
          <p:spPr>
            <a:xfrm>
              <a:off x="8778240" y="659891"/>
              <a:ext cx="3413760" cy="5055235"/>
            </a:xfrm>
            <a:custGeom>
              <a:avLst/>
              <a:gdLst/>
              <a:ahLst/>
              <a:cxnLst/>
              <a:rect l="l" t="t" r="r" b="b"/>
              <a:pathLst>
                <a:path w="3413759" h="5055235">
                  <a:moveTo>
                    <a:pt x="3413759" y="0"/>
                  </a:moveTo>
                  <a:lnTo>
                    <a:pt x="129793" y="0"/>
                  </a:lnTo>
                  <a:lnTo>
                    <a:pt x="79295" y="10207"/>
                  </a:lnTo>
                  <a:lnTo>
                    <a:pt x="38036" y="38036"/>
                  </a:lnTo>
                  <a:lnTo>
                    <a:pt x="10207" y="79295"/>
                  </a:lnTo>
                  <a:lnTo>
                    <a:pt x="0" y="129794"/>
                  </a:lnTo>
                  <a:lnTo>
                    <a:pt x="0" y="4925314"/>
                  </a:lnTo>
                  <a:lnTo>
                    <a:pt x="10207" y="4975828"/>
                  </a:lnTo>
                  <a:lnTo>
                    <a:pt x="38036" y="5017085"/>
                  </a:lnTo>
                  <a:lnTo>
                    <a:pt x="79295" y="5044905"/>
                  </a:lnTo>
                  <a:lnTo>
                    <a:pt x="129793" y="5055108"/>
                  </a:lnTo>
                  <a:lnTo>
                    <a:pt x="3413759" y="5055108"/>
                  </a:lnTo>
                  <a:lnTo>
                    <a:pt x="3413759" y="0"/>
                  </a:lnTo>
                  <a:close/>
                </a:path>
              </a:pathLst>
            </a:custGeom>
            <a:solidFill>
              <a:srgbClr val="000000"/>
            </a:solidFill>
          </p:spPr>
          <p:txBody>
            <a:bodyPr wrap="square" lIns="0" tIns="0" rIns="0" bIns="0" rtlCol="0"/>
            <a:lstStyle/>
            <a:p>
              <a:endParaRPr/>
            </a:p>
          </p:txBody>
        </p:sp>
        <p:sp>
          <p:nvSpPr>
            <p:cNvPr id="15" name="object 15"/>
            <p:cNvSpPr/>
            <p:nvPr/>
          </p:nvSpPr>
          <p:spPr>
            <a:xfrm>
              <a:off x="8945880" y="824483"/>
              <a:ext cx="3246120" cy="4727575"/>
            </a:xfrm>
            <a:custGeom>
              <a:avLst/>
              <a:gdLst/>
              <a:ahLst/>
              <a:cxnLst/>
              <a:rect l="l" t="t" r="r" b="b"/>
              <a:pathLst>
                <a:path w="3246120" h="4727575">
                  <a:moveTo>
                    <a:pt x="3246120" y="0"/>
                  </a:moveTo>
                  <a:lnTo>
                    <a:pt x="75692" y="0"/>
                  </a:lnTo>
                  <a:lnTo>
                    <a:pt x="46237" y="5951"/>
                  </a:lnTo>
                  <a:lnTo>
                    <a:pt x="22177" y="22177"/>
                  </a:lnTo>
                  <a:lnTo>
                    <a:pt x="5951" y="46237"/>
                  </a:lnTo>
                  <a:lnTo>
                    <a:pt x="0" y="75691"/>
                  </a:lnTo>
                  <a:lnTo>
                    <a:pt x="0" y="4651756"/>
                  </a:lnTo>
                  <a:lnTo>
                    <a:pt x="5951" y="4681210"/>
                  </a:lnTo>
                  <a:lnTo>
                    <a:pt x="22177" y="4705270"/>
                  </a:lnTo>
                  <a:lnTo>
                    <a:pt x="46237" y="4721496"/>
                  </a:lnTo>
                  <a:lnTo>
                    <a:pt x="75692" y="4727448"/>
                  </a:lnTo>
                  <a:lnTo>
                    <a:pt x="3246120" y="4727448"/>
                  </a:lnTo>
                  <a:lnTo>
                    <a:pt x="3246120" y="0"/>
                  </a:lnTo>
                  <a:close/>
                </a:path>
              </a:pathLst>
            </a:custGeom>
            <a:solidFill>
              <a:srgbClr val="FFFFFF"/>
            </a:solidFill>
          </p:spPr>
          <p:txBody>
            <a:bodyPr wrap="square" lIns="0" tIns="0" rIns="0" bIns="0" rtlCol="0"/>
            <a:lstStyle/>
            <a:p>
              <a:endParaRPr/>
            </a:p>
          </p:txBody>
        </p:sp>
        <p:pic>
          <p:nvPicPr>
            <p:cNvPr id="16" name="object 16"/>
            <p:cNvPicPr/>
            <p:nvPr/>
          </p:nvPicPr>
          <p:blipFill>
            <a:blip r:embed="rId4" cstate="print"/>
            <a:stretch>
              <a:fillRect/>
            </a:stretch>
          </p:blipFill>
          <p:spPr>
            <a:xfrm>
              <a:off x="9282684" y="1638300"/>
              <a:ext cx="2363724" cy="1985772"/>
            </a:xfrm>
            <a:prstGeom prst="rect">
              <a:avLst/>
            </a:prstGeom>
          </p:spPr>
        </p:pic>
        <p:pic>
          <p:nvPicPr>
            <p:cNvPr id="17" name="object 17"/>
            <p:cNvPicPr/>
            <p:nvPr/>
          </p:nvPicPr>
          <p:blipFill>
            <a:blip r:embed="rId5" cstate="print"/>
            <a:stretch>
              <a:fillRect/>
            </a:stretch>
          </p:blipFill>
          <p:spPr>
            <a:xfrm>
              <a:off x="9203436" y="3820668"/>
              <a:ext cx="2520696" cy="1671827"/>
            </a:xfrm>
            <a:prstGeom prst="rect">
              <a:avLst/>
            </a:prstGeom>
          </p:spPr>
        </p:pic>
      </p:grpSp>
      <p:sp>
        <p:nvSpPr>
          <p:cNvPr id="18" name="object 18"/>
          <p:cNvSpPr txBox="1">
            <a:spLocks noGrp="1"/>
          </p:cNvSpPr>
          <p:nvPr>
            <p:ph type="title"/>
          </p:nvPr>
        </p:nvSpPr>
        <p:spPr>
          <a:xfrm>
            <a:off x="8936863" y="123825"/>
            <a:ext cx="1583690" cy="391160"/>
          </a:xfrm>
          <a:prstGeom prst="rect">
            <a:avLst/>
          </a:prstGeom>
        </p:spPr>
        <p:txBody>
          <a:bodyPr vert="horz" wrap="square" lIns="0" tIns="12700" rIns="0" bIns="0" rtlCol="0">
            <a:spAutoFit/>
          </a:bodyPr>
          <a:lstStyle/>
          <a:p>
            <a:pPr marL="12700">
              <a:lnSpc>
                <a:spcPct val="100000"/>
              </a:lnSpc>
              <a:spcBef>
                <a:spcPts val="100"/>
              </a:spcBef>
            </a:pPr>
            <a:r>
              <a:rPr spc="-10"/>
              <a:t>Netherlands</a:t>
            </a:r>
          </a:p>
        </p:txBody>
      </p:sp>
      <p:sp>
        <p:nvSpPr>
          <p:cNvPr id="19" name="object 19"/>
          <p:cNvSpPr txBox="1"/>
          <p:nvPr/>
        </p:nvSpPr>
        <p:spPr>
          <a:xfrm>
            <a:off x="8936863" y="6163157"/>
            <a:ext cx="3103245" cy="360680"/>
          </a:xfrm>
          <a:prstGeom prst="rect">
            <a:avLst/>
          </a:prstGeom>
        </p:spPr>
        <p:txBody>
          <a:bodyPr vert="horz" wrap="square" lIns="0" tIns="12065" rIns="0" bIns="0" rtlCol="0">
            <a:spAutoFit/>
          </a:bodyPr>
          <a:lstStyle/>
          <a:p>
            <a:pPr marL="12700">
              <a:lnSpc>
                <a:spcPct val="100000"/>
              </a:lnSpc>
              <a:spcBef>
                <a:spcPts val="95"/>
              </a:spcBef>
            </a:pPr>
            <a:r>
              <a:rPr sz="2200">
                <a:latin typeface="Calibri"/>
                <a:cs typeface="Calibri"/>
              </a:rPr>
              <a:t>Mathieu</a:t>
            </a:r>
            <a:r>
              <a:rPr sz="2200" spc="-55">
                <a:latin typeface="Calibri"/>
                <a:cs typeface="Calibri"/>
              </a:rPr>
              <a:t> </a:t>
            </a:r>
            <a:r>
              <a:rPr sz="2200">
                <a:latin typeface="Calibri"/>
                <a:cs typeface="Calibri"/>
              </a:rPr>
              <a:t>TER</a:t>
            </a:r>
            <a:r>
              <a:rPr sz="2200" spc="-40">
                <a:latin typeface="Calibri"/>
                <a:cs typeface="Calibri"/>
              </a:rPr>
              <a:t> </a:t>
            </a:r>
            <a:r>
              <a:rPr sz="2200" spc="-10">
                <a:latin typeface="Calibri"/>
                <a:cs typeface="Calibri"/>
              </a:rPr>
              <a:t>MORSHUIZEN</a:t>
            </a:r>
            <a:endParaRPr sz="2200">
              <a:latin typeface="Calibri"/>
              <a:cs typeface="Calibri"/>
            </a:endParaRPr>
          </a:p>
        </p:txBody>
      </p:sp>
      <p:pic>
        <p:nvPicPr>
          <p:cNvPr id="20" name="object 20"/>
          <p:cNvPicPr/>
          <p:nvPr/>
        </p:nvPicPr>
        <p:blipFill>
          <a:blip r:embed="rId6" cstate="print"/>
          <a:stretch>
            <a:fillRect/>
          </a:stretch>
        </p:blipFill>
        <p:spPr>
          <a:xfrm>
            <a:off x="5515355" y="4154423"/>
            <a:ext cx="1588007" cy="2397252"/>
          </a:xfrm>
          <a:prstGeom prst="rect">
            <a:avLst/>
          </a:prstGeom>
        </p:spPr>
      </p:pic>
      <p:sp>
        <p:nvSpPr>
          <p:cNvPr id="21" name="object 21"/>
          <p:cNvSpPr txBox="1"/>
          <p:nvPr/>
        </p:nvSpPr>
        <p:spPr>
          <a:xfrm>
            <a:off x="248818" y="3841191"/>
            <a:ext cx="3779520" cy="2800985"/>
          </a:xfrm>
          <a:prstGeom prst="rect">
            <a:avLst/>
          </a:prstGeom>
        </p:spPr>
        <p:txBody>
          <a:bodyPr vert="horz" wrap="square" lIns="0" tIns="13335" rIns="0" bIns="0" rtlCol="0">
            <a:spAutoFit/>
          </a:bodyPr>
          <a:lstStyle/>
          <a:p>
            <a:pPr marL="12700" marR="5080">
              <a:lnSpc>
                <a:spcPct val="100000"/>
              </a:lnSpc>
              <a:spcBef>
                <a:spcPts val="105"/>
              </a:spcBef>
            </a:pPr>
            <a:r>
              <a:rPr sz="1400">
                <a:latin typeface="Calibri"/>
                <a:cs typeface="Calibri"/>
              </a:rPr>
              <a:t>Mathieu</a:t>
            </a:r>
            <a:r>
              <a:rPr sz="1400" spc="-30">
                <a:latin typeface="Calibri"/>
                <a:cs typeface="Calibri"/>
              </a:rPr>
              <a:t> </a:t>
            </a:r>
            <a:r>
              <a:rPr sz="1400" spc="-40">
                <a:latin typeface="Calibri"/>
                <a:cs typeface="Calibri"/>
              </a:rPr>
              <a:t>Ter</a:t>
            </a:r>
            <a:r>
              <a:rPr sz="1400" spc="-35">
                <a:latin typeface="Calibri"/>
                <a:cs typeface="Calibri"/>
              </a:rPr>
              <a:t> </a:t>
            </a:r>
            <a:r>
              <a:rPr sz="1400" spc="-10" err="1">
                <a:latin typeface="Calibri"/>
                <a:cs typeface="Calibri"/>
              </a:rPr>
              <a:t>Morshuizen</a:t>
            </a:r>
            <a:r>
              <a:rPr sz="1400" spc="-10">
                <a:latin typeface="Calibri"/>
                <a:cs typeface="Calibri"/>
              </a:rPr>
              <a:t>,</a:t>
            </a:r>
            <a:r>
              <a:rPr sz="1400" spc="-25">
                <a:latin typeface="Calibri"/>
                <a:cs typeface="Calibri"/>
              </a:rPr>
              <a:t> </a:t>
            </a:r>
            <a:r>
              <a:rPr sz="1400">
                <a:latin typeface="Calibri"/>
                <a:cs typeface="Calibri"/>
              </a:rPr>
              <a:t>aged</a:t>
            </a:r>
            <a:r>
              <a:rPr sz="1400" spc="-25">
                <a:latin typeface="Calibri"/>
                <a:cs typeface="Calibri"/>
              </a:rPr>
              <a:t> </a:t>
            </a:r>
            <a:r>
              <a:rPr sz="1400">
                <a:latin typeface="Calibri"/>
                <a:cs typeface="Calibri"/>
              </a:rPr>
              <a:t>48,</a:t>
            </a:r>
            <a:r>
              <a:rPr sz="1400" spc="-40">
                <a:latin typeface="Calibri"/>
                <a:cs typeface="Calibri"/>
              </a:rPr>
              <a:t> </a:t>
            </a:r>
            <a:r>
              <a:rPr sz="1400">
                <a:latin typeface="Calibri"/>
                <a:cs typeface="Calibri"/>
              </a:rPr>
              <a:t>married,</a:t>
            </a:r>
            <a:r>
              <a:rPr sz="1400" spc="-35">
                <a:latin typeface="Calibri"/>
                <a:cs typeface="Calibri"/>
              </a:rPr>
              <a:t> </a:t>
            </a:r>
            <a:r>
              <a:rPr sz="1400" spc="-50">
                <a:latin typeface="Calibri"/>
                <a:cs typeface="Calibri"/>
              </a:rPr>
              <a:t>2 </a:t>
            </a:r>
            <a:r>
              <a:rPr sz="1400" spc="-10">
                <a:latin typeface="Calibri"/>
                <a:cs typeface="Calibri"/>
              </a:rPr>
              <a:t>daughters.</a:t>
            </a:r>
            <a:r>
              <a:rPr sz="1400" spc="-30">
                <a:latin typeface="Calibri"/>
                <a:cs typeface="Calibri"/>
              </a:rPr>
              <a:t> </a:t>
            </a:r>
            <a:r>
              <a:rPr sz="1400">
                <a:latin typeface="Calibri"/>
                <a:cs typeface="Calibri"/>
              </a:rPr>
              <a:t>Current</a:t>
            </a:r>
            <a:r>
              <a:rPr sz="1400" spc="-20">
                <a:latin typeface="Calibri"/>
                <a:cs typeface="Calibri"/>
              </a:rPr>
              <a:t> </a:t>
            </a:r>
            <a:r>
              <a:rPr sz="1400">
                <a:latin typeface="Calibri"/>
                <a:cs typeface="Calibri"/>
              </a:rPr>
              <a:t>position:</a:t>
            </a:r>
            <a:r>
              <a:rPr sz="1400" spc="-35">
                <a:latin typeface="Calibri"/>
                <a:cs typeface="Calibri"/>
              </a:rPr>
              <a:t> </a:t>
            </a:r>
            <a:r>
              <a:rPr sz="1400">
                <a:latin typeface="Calibri"/>
                <a:cs typeface="Calibri"/>
              </a:rPr>
              <a:t>Senior</a:t>
            </a:r>
            <a:r>
              <a:rPr sz="1400" spc="-45">
                <a:latin typeface="Calibri"/>
                <a:cs typeface="Calibri"/>
              </a:rPr>
              <a:t> </a:t>
            </a:r>
            <a:r>
              <a:rPr sz="1400">
                <a:latin typeface="Calibri"/>
                <a:cs typeface="Calibri"/>
              </a:rPr>
              <a:t>policy</a:t>
            </a:r>
            <a:r>
              <a:rPr sz="1400" spc="-40">
                <a:latin typeface="Calibri"/>
                <a:cs typeface="Calibri"/>
              </a:rPr>
              <a:t> </a:t>
            </a:r>
            <a:r>
              <a:rPr sz="1400">
                <a:latin typeface="Calibri"/>
                <a:cs typeface="Calibri"/>
              </a:rPr>
              <a:t>officer</a:t>
            </a:r>
            <a:r>
              <a:rPr sz="1400" spc="-60">
                <a:latin typeface="Calibri"/>
                <a:cs typeface="Calibri"/>
              </a:rPr>
              <a:t> </a:t>
            </a:r>
            <a:r>
              <a:rPr sz="1400" spc="-25">
                <a:latin typeface="Calibri"/>
                <a:cs typeface="Calibri"/>
              </a:rPr>
              <a:t>for </a:t>
            </a:r>
            <a:r>
              <a:rPr sz="1400">
                <a:latin typeface="Calibri"/>
                <a:cs typeface="Calibri"/>
              </a:rPr>
              <a:t>safe</a:t>
            </a:r>
            <a:r>
              <a:rPr sz="1400" spc="-35">
                <a:latin typeface="Calibri"/>
                <a:cs typeface="Calibri"/>
              </a:rPr>
              <a:t> </a:t>
            </a:r>
            <a:r>
              <a:rPr sz="1400">
                <a:latin typeface="Calibri"/>
                <a:cs typeface="Calibri"/>
              </a:rPr>
              <a:t>and</a:t>
            </a:r>
            <a:r>
              <a:rPr sz="1400" spc="-25">
                <a:latin typeface="Calibri"/>
                <a:cs typeface="Calibri"/>
              </a:rPr>
              <a:t> </a:t>
            </a:r>
            <a:r>
              <a:rPr sz="1400">
                <a:latin typeface="Calibri"/>
                <a:cs typeface="Calibri"/>
              </a:rPr>
              <a:t>secure</a:t>
            </a:r>
            <a:r>
              <a:rPr sz="1400" spc="-10">
                <a:latin typeface="Calibri"/>
                <a:cs typeface="Calibri"/>
              </a:rPr>
              <a:t> transport</a:t>
            </a:r>
            <a:r>
              <a:rPr sz="1400" spc="-30">
                <a:latin typeface="Calibri"/>
                <a:cs typeface="Calibri"/>
              </a:rPr>
              <a:t> </a:t>
            </a:r>
            <a:r>
              <a:rPr sz="1400">
                <a:latin typeface="Calibri"/>
                <a:cs typeface="Calibri"/>
              </a:rPr>
              <a:t>of</a:t>
            </a:r>
            <a:r>
              <a:rPr sz="1400" spc="-35">
                <a:latin typeface="Calibri"/>
                <a:cs typeface="Calibri"/>
              </a:rPr>
              <a:t> </a:t>
            </a:r>
            <a:r>
              <a:rPr sz="1400" spc="-10">
                <a:latin typeface="Calibri"/>
                <a:cs typeface="Calibri"/>
              </a:rPr>
              <a:t>radioactive</a:t>
            </a:r>
            <a:r>
              <a:rPr sz="1400" spc="-20">
                <a:latin typeface="Calibri"/>
                <a:cs typeface="Calibri"/>
              </a:rPr>
              <a:t> </a:t>
            </a:r>
            <a:r>
              <a:rPr sz="1400" spc="-10">
                <a:latin typeface="Calibri"/>
                <a:cs typeface="Calibri"/>
              </a:rPr>
              <a:t>materials </a:t>
            </a:r>
            <a:r>
              <a:rPr sz="1400">
                <a:latin typeface="Calibri"/>
                <a:cs typeface="Calibri"/>
              </a:rPr>
              <a:t>with</a:t>
            </a:r>
            <a:r>
              <a:rPr sz="1400" spc="-55">
                <a:latin typeface="Calibri"/>
                <a:cs typeface="Calibri"/>
              </a:rPr>
              <a:t> </a:t>
            </a:r>
            <a:r>
              <a:rPr sz="1400">
                <a:latin typeface="Calibri"/>
                <a:cs typeface="Calibri"/>
              </a:rPr>
              <a:t>the</a:t>
            </a:r>
            <a:r>
              <a:rPr sz="1400" spc="-25">
                <a:latin typeface="Calibri"/>
                <a:cs typeface="Calibri"/>
              </a:rPr>
              <a:t> </a:t>
            </a:r>
            <a:r>
              <a:rPr sz="1400">
                <a:latin typeface="Calibri"/>
                <a:cs typeface="Calibri"/>
              </a:rPr>
              <a:t>Dutch</a:t>
            </a:r>
            <a:r>
              <a:rPr sz="1400" spc="-40">
                <a:latin typeface="Calibri"/>
                <a:cs typeface="Calibri"/>
              </a:rPr>
              <a:t> </a:t>
            </a:r>
            <a:r>
              <a:rPr sz="1400">
                <a:latin typeface="Calibri"/>
                <a:cs typeface="Calibri"/>
              </a:rPr>
              <a:t>Authority</a:t>
            </a:r>
            <a:r>
              <a:rPr sz="1400" spc="-35">
                <a:latin typeface="Calibri"/>
                <a:cs typeface="Calibri"/>
              </a:rPr>
              <a:t> </a:t>
            </a:r>
            <a:r>
              <a:rPr sz="1400">
                <a:latin typeface="Calibri"/>
                <a:cs typeface="Calibri"/>
              </a:rPr>
              <a:t>for</a:t>
            </a:r>
            <a:r>
              <a:rPr sz="1400" spc="-60">
                <a:latin typeface="Calibri"/>
                <a:cs typeface="Calibri"/>
              </a:rPr>
              <a:t> </a:t>
            </a:r>
            <a:r>
              <a:rPr sz="1400">
                <a:latin typeface="Calibri"/>
                <a:cs typeface="Calibri"/>
              </a:rPr>
              <a:t>Nuclear</a:t>
            </a:r>
            <a:r>
              <a:rPr sz="1400" spc="-40">
                <a:latin typeface="Calibri"/>
                <a:cs typeface="Calibri"/>
              </a:rPr>
              <a:t> </a:t>
            </a:r>
            <a:r>
              <a:rPr sz="1400">
                <a:latin typeface="Calibri"/>
                <a:cs typeface="Calibri"/>
              </a:rPr>
              <a:t>Safety</a:t>
            </a:r>
            <a:r>
              <a:rPr sz="1400" spc="-40">
                <a:latin typeface="Calibri"/>
                <a:cs typeface="Calibri"/>
              </a:rPr>
              <a:t> </a:t>
            </a:r>
            <a:r>
              <a:rPr sz="1400" spc="-25">
                <a:latin typeface="Calibri"/>
                <a:cs typeface="Calibri"/>
              </a:rPr>
              <a:t>and </a:t>
            </a:r>
            <a:r>
              <a:rPr sz="1400" spc="-10">
                <a:latin typeface="Calibri"/>
                <a:cs typeface="Calibri"/>
              </a:rPr>
              <a:t>Radiation</a:t>
            </a:r>
            <a:r>
              <a:rPr sz="1400" spc="-5">
                <a:latin typeface="Calibri"/>
                <a:cs typeface="Calibri"/>
              </a:rPr>
              <a:t> </a:t>
            </a:r>
            <a:r>
              <a:rPr sz="1400" spc="-10">
                <a:latin typeface="Calibri"/>
                <a:cs typeface="Calibri"/>
              </a:rPr>
              <a:t>Protection </a:t>
            </a:r>
            <a:r>
              <a:rPr sz="1400">
                <a:latin typeface="Calibri"/>
                <a:cs typeface="Calibri"/>
              </a:rPr>
              <a:t>ANVS.</a:t>
            </a:r>
            <a:r>
              <a:rPr sz="1400" spc="-35">
                <a:latin typeface="Calibri"/>
                <a:cs typeface="Calibri"/>
              </a:rPr>
              <a:t> </a:t>
            </a:r>
            <a:r>
              <a:rPr sz="1400">
                <a:latin typeface="Calibri"/>
                <a:cs typeface="Calibri"/>
              </a:rPr>
              <a:t>TRANSSC</a:t>
            </a:r>
            <a:r>
              <a:rPr sz="1400" spc="-50">
                <a:latin typeface="Calibri"/>
                <a:cs typeface="Calibri"/>
              </a:rPr>
              <a:t> </a:t>
            </a:r>
            <a:r>
              <a:rPr sz="1400">
                <a:latin typeface="Calibri"/>
                <a:cs typeface="Calibri"/>
              </a:rPr>
              <a:t>member</a:t>
            </a:r>
            <a:r>
              <a:rPr sz="1400" spc="-15">
                <a:latin typeface="Calibri"/>
                <a:cs typeface="Calibri"/>
              </a:rPr>
              <a:t> </a:t>
            </a:r>
            <a:r>
              <a:rPr sz="1400" spc="-10">
                <a:latin typeface="Calibri"/>
                <a:cs typeface="Calibri"/>
              </a:rPr>
              <a:t>since 2007.</a:t>
            </a:r>
            <a:endParaRPr sz="1400">
              <a:latin typeface="Calibri"/>
              <a:cs typeface="Calibri"/>
            </a:endParaRPr>
          </a:p>
          <a:p>
            <a:pPr marL="12700" marR="68580">
              <a:lnSpc>
                <a:spcPct val="100000"/>
              </a:lnSpc>
            </a:pPr>
            <a:r>
              <a:rPr sz="1400">
                <a:latin typeface="Calibri"/>
                <a:cs typeface="Calibri"/>
              </a:rPr>
              <a:t>Background:</a:t>
            </a:r>
            <a:r>
              <a:rPr sz="1400" spc="-35">
                <a:latin typeface="Calibri"/>
                <a:cs typeface="Calibri"/>
              </a:rPr>
              <a:t> </a:t>
            </a:r>
            <a:r>
              <a:rPr sz="1400">
                <a:latin typeface="Calibri"/>
                <a:cs typeface="Calibri"/>
              </a:rPr>
              <a:t>MSc</a:t>
            </a:r>
            <a:r>
              <a:rPr sz="1400" spc="-55">
                <a:latin typeface="Calibri"/>
                <a:cs typeface="Calibri"/>
              </a:rPr>
              <a:t> </a:t>
            </a:r>
            <a:r>
              <a:rPr sz="1400">
                <a:latin typeface="Calibri"/>
                <a:cs typeface="Calibri"/>
              </a:rPr>
              <a:t>Applied</a:t>
            </a:r>
            <a:r>
              <a:rPr sz="1400" spc="-20">
                <a:latin typeface="Calibri"/>
                <a:cs typeface="Calibri"/>
              </a:rPr>
              <a:t> </a:t>
            </a:r>
            <a:r>
              <a:rPr sz="1400" spc="-10">
                <a:latin typeface="Calibri"/>
                <a:cs typeface="Calibri"/>
              </a:rPr>
              <a:t>Physics</a:t>
            </a:r>
            <a:r>
              <a:rPr sz="1400" spc="-40">
                <a:latin typeface="Calibri"/>
                <a:cs typeface="Calibri"/>
              </a:rPr>
              <a:t> </a:t>
            </a:r>
            <a:r>
              <a:rPr sz="1400">
                <a:latin typeface="Calibri"/>
                <a:cs typeface="Calibri"/>
              </a:rPr>
              <a:t>(Seismics</a:t>
            </a:r>
            <a:r>
              <a:rPr sz="1400" spc="-35">
                <a:latin typeface="Calibri"/>
                <a:cs typeface="Calibri"/>
              </a:rPr>
              <a:t> </a:t>
            </a:r>
            <a:r>
              <a:rPr sz="1400" spc="-50">
                <a:latin typeface="Calibri"/>
                <a:cs typeface="Calibri"/>
              </a:rPr>
              <a:t>&amp; </a:t>
            </a:r>
            <a:r>
              <a:rPr sz="1400">
                <a:latin typeface="Calibri"/>
                <a:cs typeface="Calibri"/>
              </a:rPr>
              <a:t>Acoustics),</a:t>
            </a:r>
            <a:r>
              <a:rPr sz="1400" spc="-50">
                <a:latin typeface="Calibri"/>
                <a:cs typeface="Calibri"/>
              </a:rPr>
              <a:t> </a:t>
            </a:r>
            <a:r>
              <a:rPr sz="1400">
                <a:latin typeface="Calibri"/>
                <a:cs typeface="Calibri"/>
              </a:rPr>
              <a:t>Senior</a:t>
            </a:r>
            <a:r>
              <a:rPr sz="1400" spc="-55">
                <a:latin typeface="Calibri"/>
                <a:cs typeface="Calibri"/>
              </a:rPr>
              <a:t> </a:t>
            </a:r>
            <a:r>
              <a:rPr sz="1400">
                <a:latin typeface="Calibri"/>
                <a:cs typeface="Calibri"/>
              </a:rPr>
              <a:t>Project</a:t>
            </a:r>
            <a:r>
              <a:rPr sz="1400" spc="-40">
                <a:latin typeface="Calibri"/>
                <a:cs typeface="Calibri"/>
              </a:rPr>
              <a:t> </a:t>
            </a:r>
            <a:r>
              <a:rPr sz="1400" spc="-20">
                <a:latin typeface="Calibri"/>
                <a:cs typeface="Calibri"/>
              </a:rPr>
              <a:t>Manager,</a:t>
            </a:r>
            <a:r>
              <a:rPr sz="1400" spc="-45">
                <a:latin typeface="Calibri"/>
                <a:cs typeface="Calibri"/>
              </a:rPr>
              <a:t> </a:t>
            </a:r>
            <a:r>
              <a:rPr sz="1400" spc="-10">
                <a:latin typeface="Calibri"/>
                <a:cs typeface="Calibri"/>
              </a:rPr>
              <a:t>Radiation Protection</a:t>
            </a:r>
            <a:r>
              <a:rPr sz="1400" spc="-35">
                <a:latin typeface="Calibri"/>
                <a:cs typeface="Calibri"/>
              </a:rPr>
              <a:t> </a:t>
            </a:r>
            <a:r>
              <a:rPr sz="1400">
                <a:latin typeface="Calibri"/>
                <a:cs typeface="Calibri"/>
              </a:rPr>
              <a:t>Expert</a:t>
            </a:r>
            <a:r>
              <a:rPr sz="1400" spc="-35">
                <a:latin typeface="Calibri"/>
                <a:cs typeface="Calibri"/>
              </a:rPr>
              <a:t> </a:t>
            </a:r>
            <a:r>
              <a:rPr sz="1400">
                <a:latin typeface="Calibri"/>
                <a:cs typeface="Calibri"/>
              </a:rPr>
              <a:t>(RPE/CD),</a:t>
            </a:r>
            <a:r>
              <a:rPr sz="1400" spc="-25">
                <a:latin typeface="Calibri"/>
                <a:cs typeface="Calibri"/>
              </a:rPr>
              <a:t> </a:t>
            </a:r>
            <a:r>
              <a:rPr sz="1400">
                <a:latin typeface="Calibri"/>
                <a:cs typeface="Calibri"/>
              </a:rPr>
              <a:t>Leading</a:t>
            </a:r>
            <a:r>
              <a:rPr sz="1400" spc="-30">
                <a:latin typeface="Calibri"/>
                <a:cs typeface="Calibri"/>
              </a:rPr>
              <a:t> </a:t>
            </a:r>
            <a:r>
              <a:rPr sz="1400" spc="-10">
                <a:latin typeface="Calibri"/>
                <a:cs typeface="Calibri"/>
              </a:rPr>
              <a:t>Firefighter </a:t>
            </a:r>
            <a:r>
              <a:rPr sz="1400">
                <a:latin typeface="Calibri"/>
                <a:cs typeface="Calibri"/>
              </a:rPr>
              <a:t>(HBT),</a:t>
            </a:r>
            <a:r>
              <a:rPr sz="1400" spc="-25">
                <a:latin typeface="Calibri"/>
                <a:cs typeface="Calibri"/>
              </a:rPr>
              <a:t> </a:t>
            </a:r>
            <a:r>
              <a:rPr sz="1400" spc="-10">
                <a:latin typeface="Calibri"/>
                <a:cs typeface="Calibri"/>
              </a:rPr>
              <a:t>Hazardous</a:t>
            </a:r>
            <a:r>
              <a:rPr sz="1400" spc="-25">
                <a:latin typeface="Calibri"/>
                <a:cs typeface="Calibri"/>
              </a:rPr>
              <a:t> </a:t>
            </a:r>
            <a:r>
              <a:rPr sz="1400" spc="-10">
                <a:latin typeface="Calibri"/>
                <a:cs typeface="Calibri"/>
              </a:rPr>
              <a:t>Materials</a:t>
            </a:r>
            <a:r>
              <a:rPr sz="1400" spc="-25">
                <a:latin typeface="Calibri"/>
                <a:cs typeface="Calibri"/>
              </a:rPr>
              <a:t> </a:t>
            </a:r>
            <a:r>
              <a:rPr sz="1400">
                <a:latin typeface="Calibri"/>
                <a:cs typeface="Calibri"/>
              </a:rPr>
              <a:t>Officer</a:t>
            </a:r>
            <a:r>
              <a:rPr sz="1400" spc="-50">
                <a:latin typeface="Calibri"/>
                <a:cs typeface="Calibri"/>
              </a:rPr>
              <a:t> </a:t>
            </a:r>
            <a:r>
              <a:rPr sz="1400" spc="-10">
                <a:latin typeface="Calibri"/>
                <a:cs typeface="Calibri"/>
              </a:rPr>
              <a:t>(CDR/MPL). </a:t>
            </a:r>
            <a:r>
              <a:rPr sz="1400">
                <a:latin typeface="Calibri"/>
                <a:cs typeface="Calibri"/>
              </a:rPr>
              <a:t>Chair</a:t>
            </a:r>
            <a:r>
              <a:rPr sz="1400" spc="5">
                <a:latin typeface="Calibri"/>
                <a:cs typeface="Calibri"/>
              </a:rPr>
              <a:t> </a:t>
            </a:r>
            <a:r>
              <a:rPr sz="1400">
                <a:latin typeface="Calibri"/>
                <a:cs typeface="Calibri"/>
              </a:rPr>
              <a:t>of</a:t>
            </a:r>
            <a:r>
              <a:rPr sz="1400" spc="-20">
                <a:latin typeface="Calibri"/>
                <a:cs typeface="Calibri"/>
              </a:rPr>
              <a:t> </a:t>
            </a:r>
            <a:r>
              <a:rPr sz="1400" spc="-10">
                <a:latin typeface="Calibri"/>
                <a:cs typeface="Calibri"/>
              </a:rPr>
              <a:t>European</a:t>
            </a:r>
            <a:r>
              <a:rPr sz="1400" spc="-5">
                <a:latin typeface="Calibri"/>
                <a:cs typeface="Calibri"/>
              </a:rPr>
              <a:t> </a:t>
            </a:r>
            <a:r>
              <a:rPr sz="1400" spc="-10">
                <a:latin typeface="Calibri"/>
                <a:cs typeface="Calibri"/>
              </a:rPr>
              <a:t>Association </a:t>
            </a:r>
            <a:r>
              <a:rPr sz="1400">
                <a:latin typeface="Calibri"/>
                <a:cs typeface="Calibri"/>
              </a:rPr>
              <a:t>of</a:t>
            </a:r>
            <a:r>
              <a:rPr sz="1400" spc="-20">
                <a:latin typeface="Calibri"/>
                <a:cs typeface="Calibri"/>
              </a:rPr>
              <a:t> </a:t>
            </a:r>
            <a:r>
              <a:rPr sz="1400" spc="-10">
                <a:latin typeface="Calibri"/>
                <a:cs typeface="Calibri"/>
              </a:rPr>
              <a:t>Competent </a:t>
            </a:r>
            <a:r>
              <a:rPr sz="1400">
                <a:latin typeface="Calibri"/>
                <a:cs typeface="Calibri"/>
              </a:rPr>
              <a:t>Authorities</a:t>
            </a:r>
            <a:r>
              <a:rPr sz="1400" spc="-45">
                <a:latin typeface="Calibri"/>
                <a:cs typeface="Calibri"/>
              </a:rPr>
              <a:t> </a:t>
            </a:r>
            <a:r>
              <a:rPr sz="1400">
                <a:latin typeface="Calibri"/>
                <a:cs typeface="Calibri"/>
              </a:rPr>
              <a:t>(EACA)</a:t>
            </a:r>
            <a:r>
              <a:rPr sz="1400" spc="-50">
                <a:latin typeface="Calibri"/>
                <a:cs typeface="Calibri"/>
              </a:rPr>
              <a:t> </a:t>
            </a:r>
            <a:r>
              <a:rPr sz="1400">
                <a:latin typeface="Calibri"/>
                <a:cs typeface="Calibri"/>
              </a:rPr>
              <a:t>since</a:t>
            </a:r>
            <a:r>
              <a:rPr sz="1400" spc="-50">
                <a:latin typeface="Calibri"/>
                <a:cs typeface="Calibri"/>
              </a:rPr>
              <a:t> </a:t>
            </a:r>
            <a:r>
              <a:rPr sz="1400">
                <a:latin typeface="Calibri"/>
                <a:cs typeface="Calibri"/>
              </a:rPr>
              <a:t>2017.</a:t>
            </a:r>
            <a:r>
              <a:rPr sz="1400" spc="-40">
                <a:latin typeface="Calibri"/>
                <a:cs typeface="Calibri"/>
              </a:rPr>
              <a:t> </a:t>
            </a:r>
            <a:r>
              <a:rPr sz="1400">
                <a:latin typeface="Calibri"/>
                <a:cs typeface="Calibri"/>
              </a:rPr>
              <a:t>Hobbies:</a:t>
            </a:r>
            <a:r>
              <a:rPr sz="1400" spc="-60">
                <a:latin typeface="Calibri"/>
                <a:cs typeface="Calibri"/>
              </a:rPr>
              <a:t> </a:t>
            </a:r>
            <a:r>
              <a:rPr sz="1400">
                <a:latin typeface="Calibri"/>
                <a:cs typeface="Calibri"/>
              </a:rPr>
              <a:t>cooking</a:t>
            </a:r>
            <a:r>
              <a:rPr sz="1400" spc="-55">
                <a:latin typeface="Calibri"/>
                <a:cs typeface="Calibri"/>
              </a:rPr>
              <a:t> </a:t>
            </a:r>
            <a:r>
              <a:rPr sz="1400" spc="-25">
                <a:latin typeface="Calibri"/>
                <a:cs typeface="Calibri"/>
              </a:rPr>
              <a:t>(&amp; </a:t>
            </a:r>
            <a:r>
              <a:rPr sz="1400">
                <a:latin typeface="Calibri"/>
                <a:cs typeface="Calibri"/>
              </a:rPr>
              <a:t>eating),</a:t>
            </a:r>
            <a:r>
              <a:rPr sz="1400" spc="-65">
                <a:latin typeface="Calibri"/>
                <a:cs typeface="Calibri"/>
              </a:rPr>
              <a:t> </a:t>
            </a:r>
            <a:r>
              <a:rPr sz="1400">
                <a:latin typeface="Calibri"/>
                <a:cs typeface="Calibri"/>
              </a:rPr>
              <a:t>trombone</a:t>
            </a:r>
            <a:r>
              <a:rPr sz="1400" spc="-70">
                <a:latin typeface="Calibri"/>
                <a:cs typeface="Calibri"/>
              </a:rPr>
              <a:t> </a:t>
            </a:r>
            <a:r>
              <a:rPr sz="1400">
                <a:latin typeface="Calibri"/>
                <a:cs typeface="Calibri"/>
              </a:rPr>
              <a:t>(beginner),</a:t>
            </a:r>
            <a:r>
              <a:rPr sz="1400" spc="-55">
                <a:latin typeface="Calibri"/>
                <a:cs typeface="Calibri"/>
              </a:rPr>
              <a:t> </a:t>
            </a:r>
            <a:r>
              <a:rPr sz="1400" spc="-10">
                <a:latin typeface="Calibri"/>
                <a:cs typeface="Calibri"/>
              </a:rPr>
              <a:t>hiking.</a:t>
            </a:r>
            <a:endParaRPr sz="14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3E3E3E"/>
          </a:solidFill>
        </p:spPr>
        <p:txBody>
          <a:bodyPr wrap="square" lIns="0" tIns="0" rIns="0" bIns="0" rtlCol="0"/>
          <a:lstStyle/>
          <a:p>
            <a:endParaRPr/>
          </a:p>
        </p:txBody>
      </p:sp>
      <p:sp>
        <p:nvSpPr>
          <p:cNvPr id="3" name="object 3"/>
          <p:cNvSpPr txBox="1"/>
          <p:nvPr/>
        </p:nvSpPr>
        <p:spPr>
          <a:xfrm>
            <a:off x="799896" y="1941322"/>
            <a:ext cx="4310380" cy="1973617"/>
          </a:xfrm>
          <a:prstGeom prst="rect">
            <a:avLst/>
          </a:prstGeom>
        </p:spPr>
        <p:txBody>
          <a:bodyPr vert="horz" wrap="square" lIns="0" tIns="34290" rIns="0" bIns="0" rtlCol="0" anchor="t">
            <a:spAutoFit/>
          </a:bodyPr>
          <a:lstStyle/>
          <a:p>
            <a:pPr marL="12700" marR="5080">
              <a:lnSpc>
                <a:spcPct val="90000"/>
              </a:lnSpc>
              <a:spcBef>
                <a:spcPts val="270"/>
              </a:spcBef>
            </a:pPr>
            <a:r>
              <a:rPr lang="en-US" sz="1400" spc="-10">
                <a:solidFill>
                  <a:srgbClr val="FFFFFF"/>
                </a:solidFill>
                <a:latin typeface="Calibri"/>
                <a:cs typeface="Calibri"/>
              </a:rPr>
              <a:t>Joe Moussa joined the Norwegian Radiation and Nuclear Safety Authority (DSA) in 2021. As an Advisor, he is working with regulations related to the transport of radioactive material, including those related to radiation protection. His work includes review of applications for the approval of package designs and inspection of companies and facilities involved in the transport of radioactive material. Before joining DSA, Mr. Moussa worked as a researcher in the field of radiation measurements and waste characterization. He holds a master’s degree in nuclear engineering.</a:t>
            </a:r>
            <a:endParaRPr lang="en-US" sz="1400" spc="-10">
              <a:solidFill>
                <a:srgbClr val="FFFFFF"/>
              </a:solidFill>
              <a:latin typeface="Calibri"/>
              <a:ea typeface="Calibri"/>
              <a:cs typeface="Calibri"/>
            </a:endParaRPr>
          </a:p>
        </p:txBody>
      </p:sp>
      <p:grpSp>
        <p:nvGrpSpPr>
          <p:cNvPr id="7" name="object 7"/>
          <p:cNvGrpSpPr/>
          <p:nvPr/>
        </p:nvGrpSpPr>
        <p:grpSpPr>
          <a:xfrm>
            <a:off x="1653539" y="0"/>
            <a:ext cx="10538460" cy="6858000"/>
            <a:chOff x="1653539" y="0"/>
            <a:chExt cx="10538460" cy="6858000"/>
          </a:xfrm>
        </p:grpSpPr>
        <p:sp>
          <p:nvSpPr>
            <p:cNvPr id="8" name="object 8"/>
            <p:cNvSpPr/>
            <p:nvPr/>
          </p:nvSpPr>
          <p:spPr>
            <a:xfrm>
              <a:off x="5721096" y="0"/>
              <a:ext cx="6471285" cy="5623560"/>
            </a:xfrm>
            <a:custGeom>
              <a:avLst/>
              <a:gdLst/>
              <a:ahLst/>
              <a:cxnLst/>
              <a:rect l="l" t="t" r="r" b="b"/>
              <a:pathLst>
                <a:path w="6471284" h="5623560">
                  <a:moveTo>
                    <a:pt x="3072384" y="4087368"/>
                  </a:moveTo>
                  <a:lnTo>
                    <a:pt x="3071647" y="4039527"/>
                  </a:lnTo>
                  <a:lnTo>
                    <a:pt x="3069463" y="3992041"/>
                  </a:lnTo>
                  <a:lnTo>
                    <a:pt x="3065856" y="3944950"/>
                  </a:lnTo>
                  <a:lnTo>
                    <a:pt x="3060852" y="3898265"/>
                  </a:lnTo>
                  <a:lnTo>
                    <a:pt x="3054451" y="3851999"/>
                  </a:lnTo>
                  <a:lnTo>
                    <a:pt x="3046692" y="3806190"/>
                  </a:lnTo>
                  <a:lnTo>
                    <a:pt x="3037598" y="3760851"/>
                  </a:lnTo>
                  <a:lnTo>
                    <a:pt x="3027172" y="3715994"/>
                  </a:lnTo>
                  <a:lnTo>
                    <a:pt x="3015462" y="3671659"/>
                  </a:lnTo>
                  <a:lnTo>
                    <a:pt x="3002457" y="3627856"/>
                  </a:lnTo>
                  <a:lnTo>
                    <a:pt x="2988208" y="3584613"/>
                  </a:lnTo>
                  <a:lnTo>
                    <a:pt x="2972714" y="3541941"/>
                  </a:lnTo>
                  <a:lnTo>
                    <a:pt x="2956014" y="3499866"/>
                  </a:lnTo>
                  <a:lnTo>
                    <a:pt x="2938119" y="3458413"/>
                  </a:lnTo>
                  <a:lnTo>
                    <a:pt x="2919044" y="3417595"/>
                  </a:lnTo>
                  <a:lnTo>
                    <a:pt x="2898825" y="3377450"/>
                  </a:lnTo>
                  <a:lnTo>
                    <a:pt x="2877477" y="3337979"/>
                  </a:lnTo>
                  <a:lnTo>
                    <a:pt x="2855023" y="3299206"/>
                  </a:lnTo>
                  <a:lnTo>
                    <a:pt x="2831477" y="3261169"/>
                  </a:lnTo>
                  <a:lnTo>
                    <a:pt x="2806877" y="3223882"/>
                  </a:lnTo>
                  <a:lnTo>
                    <a:pt x="2781223" y="3187357"/>
                  </a:lnTo>
                  <a:lnTo>
                    <a:pt x="2754541" y="3151619"/>
                  </a:lnTo>
                  <a:lnTo>
                    <a:pt x="2726867" y="3116694"/>
                  </a:lnTo>
                  <a:lnTo>
                    <a:pt x="2698204" y="3082594"/>
                  </a:lnTo>
                  <a:lnTo>
                    <a:pt x="2668587" y="3049359"/>
                  </a:lnTo>
                  <a:lnTo>
                    <a:pt x="2638044" y="3016986"/>
                  </a:lnTo>
                  <a:lnTo>
                    <a:pt x="2606573" y="2985516"/>
                  </a:lnTo>
                  <a:lnTo>
                    <a:pt x="2574201" y="2954972"/>
                  </a:lnTo>
                  <a:lnTo>
                    <a:pt x="2540965" y="2925356"/>
                  </a:lnTo>
                  <a:lnTo>
                    <a:pt x="2506865" y="2896692"/>
                  </a:lnTo>
                  <a:lnTo>
                    <a:pt x="2471940" y="2869019"/>
                  </a:lnTo>
                  <a:lnTo>
                    <a:pt x="2436203" y="2842336"/>
                  </a:lnTo>
                  <a:lnTo>
                    <a:pt x="2399677" y="2816682"/>
                  </a:lnTo>
                  <a:lnTo>
                    <a:pt x="2362390" y="2792082"/>
                  </a:lnTo>
                  <a:lnTo>
                    <a:pt x="2324354" y="2768536"/>
                  </a:lnTo>
                  <a:lnTo>
                    <a:pt x="2285581" y="2746083"/>
                  </a:lnTo>
                  <a:lnTo>
                    <a:pt x="2246109" y="2724734"/>
                  </a:lnTo>
                  <a:lnTo>
                    <a:pt x="2205964" y="2704515"/>
                  </a:lnTo>
                  <a:lnTo>
                    <a:pt x="2165146" y="2685440"/>
                  </a:lnTo>
                  <a:lnTo>
                    <a:pt x="2123694" y="2667546"/>
                  </a:lnTo>
                  <a:lnTo>
                    <a:pt x="2081618" y="2650845"/>
                  </a:lnTo>
                  <a:lnTo>
                    <a:pt x="2038946" y="2635351"/>
                  </a:lnTo>
                  <a:lnTo>
                    <a:pt x="1995703" y="2621102"/>
                  </a:lnTo>
                  <a:lnTo>
                    <a:pt x="1951901" y="2608097"/>
                  </a:lnTo>
                  <a:lnTo>
                    <a:pt x="1907565" y="2596388"/>
                  </a:lnTo>
                  <a:lnTo>
                    <a:pt x="1862709" y="2585961"/>
                  </a:lnTo>
                  <a:lnTo>
                    <a:pt x="1817370" y="2576868"/>
                  </a:lnTo>
                  <a:lnTo>
                    <a:pt x="1771561" y="2569108"/>
                  </a:lnTo>
                  <a:lnTo>
                    <a:pt x="1725295" y="2562707"/>
                  </a:lnTo>
                  <a:lnTo>
                    <a:pt x="1678609" y="2557703"/>
                  </a:lnTo>
                  <a:lnTo>
                    <a:pt x="1631518" y="2554097"/>
                  </a:lnTo>
                  <a:lnTo>
                    <a:pt x="1584032" y="2551912"/>
                  </a:lnTo>
                  <a:lnTo>
                    <a:pt x="1536192" y="2551176"/>
                  </a:lnTo>
                  <a:lnTo>
                    <a:pt x="1488338" y="2551912"/>
                  </a:lnTo>
                  <a:lnTo>
                    <a:pt x="1440853" y="2554097"/>
                  </a:lnTo>
                  <a:lnTo>
                    <a:pt x="1393761" y="2557703"/>
                  </a:lnTo>
                  <a:lnTo>
                    <a:pt x="1347076" y="2562707"/>
                  </a:lnTo>
                  <a:lnTo>
                    <a:pt x="1300810" y="2569108"/>
                  </a:lnTo>
                  <a:lnTo>
                    <a:pt x="1255001" y="2576868"/>
                  </a:lnTo>
                  <a:lnTo>
                    <a:pt x="1209662" y="2585961"/>
                  </a:lnTo>
                  <a:lnTo>
                    <a:pt x="1164805" y="2596388"/>
                  </a:lnTo>
                  <a:lnTo>
                    <a:pt x="1120470" y="2608097"/>
                  </a:lnTo>
                  <a:lnTo>
                    <a:pt x="1076667" y="2621102"/>
                  </a:lnTo>
                  <a:lnTo>
                    <a:pt x="1033424" y="2635351"/>
                  </a:lnTo>
                  <a:lnTo>
                    <a:pt x="990752" y="2650845"/>
                  </a:lnTo>
                  <a:lnTo>
                    <a:pt x="948677" y="2667546"/>
                  </a:lnTo>
                  <a:lnTo>
                    <a:pt x="907224" y="2685440"/>
                  </a:lnTo>
                  <a:lnTo>
                    <a:pt x="866406" y="2704515"/>
                  </a:lnTo>
                  <a:lnTo>
                    <a:pt x="826262" y="2724734"/>
                  </a:lnTo>
                  <a:lnTo>
                    <a:pt x="786790" y="2746083"/>
                  </a:lnTo>
                  <a:lnTo>
                    <a:pt x="748017" y="2768536"/>
                  </a:lnTo>
                  <a:lnTo>
                    <a:pt x="709980" y="2792082"/>
                  </a:lnTo>
                  <a:lnTo>
                    <a:pt x="672693" y="2816682"/>
                  </a:lnTo>
                  <a:lnTo>
                    <a:pt x="636168" y="2842336"/>
                  </a:lnTo>
                  <a:lnTo>
                    <a:pt x="600430" y="2869019"/>
                  </a:lnTo>
                  <a:lnTo>
                    <a:pt x="565505" y="2896692"/>
                  </a:lnTo>
                  <a:lnTo>
                    <a:pt x="531406" y="2925356"/>
                  </a:lnTo>
                  <a:lnTo>
                    <a:pt x="498170" y="2954972"/>
                  </a:lnTo>
                  <a:lnTo>
                    <a:pt x="465797" y="2985516"/>
                  </a:lnTo>
                  <a:lnTo>
                    <a:pt x="434327" y="3016986"/>
                  </a:lnTo>
                  <a:lnTo>
                    <a:pt x="403783" y="3049359"/>
                  </a:lnTo>
                  <a:lnTo>
                    <a:pt x="374167" y="3082594"/>
                  </a:lnTo>
                  <a:lnTo>
                    <a:pt x="345503" y="3116694"/>
                  </a:lnTo>
                  <a:lnTo>
                    <a:pt x="317830" y="3151619"/>
                  </a:lnTo>
                  <a:lnTo>
                    <a:pt x="291147" y="3187357"/>
                  </a:lnTo>
                  <a:lnTo>
                    <a:pt x="265493" y="3223882"/>
                  </a:lnTo>
                  <a:lnTo>
                    <a:pt x="240893" y="3261169"/>
                  </a:lnTo>
                  <a:lnTo>
                    <a:pt x="217347" y="3299206"/>
                  </a:lnTo>
                  <a:lnTo>
                    <a:pt x="194894" y="3337979"/>
                  </a:lnTo>
                  <a:lnTo>
                    <a:pt x="173545" y="3377450"/>
                  </a:lnTo>
                  <a:lnTo>
                    <a:pt x="153327" y="3417595"/>
                  </a:lnTo>
                  <a:lnTo>
                    <a:pt x="134251" y="3458413"/>
                  </a:lnTo>
                  <a:lnTo>
                    <a:pt x="116357" y="3499866"/>
                  </a:lnTo>
                  <a:lnTo>
                    <a:pt x="99656" y="3541941"/>
                  </a:lnTo>
                  <a:lnTo>
                    <a:pt x="84162" y="3584613"/>
                  </a:lnTo>
                  <a:lnTo>
                    <a:pt x="69913" y="3627856"/>
                  </a:lnTo>
                  <a:lnTo>
                    <a:pt x="56908" y="3671659"/>
                  </a:lnTo>
                  <a:lnTo>
                    <a:pt x="45199" y="3715994"/>
                  </a:lnTo>
                  <a:lnTo>
                    <a:pt x="34772" y="3760851"/>
                  </a:lnTo>
                  <a:lnTo>
                    <a:pt x="25679" y="3806190"/>
                  </a:lnTo>
                  <a:lnTo>
                    <a:pt x="17919" y="3851999"/>
                  </a:lnTo>
                  <a:lnTo>
                    <a:pt x="11518" y="3898265"/>
                  </a:lnTo>
                  <a:lnTo>
                    <a:pt x="6515" y="3944950"/>
                  </a:lnTo>
                  <a:lnTo>
                    <a:pt x="2908" y="3992041"/>
                  </a:lnTo>
                  <a:lnTo>
                    <a:pt x="723" y="4039527"/>
                  </a:lnTo>
                  <a:lnTo>
                    <a:pt x="0" y="4087368"/>
                  </a:lnTo>
                  <a:lnTo>
                    <a:pt x="723" y="4135221"/>
                  </a:lnTo>
                  <a:lnTo>
                    <a:pt x="2908" y="4182707"/>
                  </a:lnTo>
                  <a:lnTo>
                    <a:pt x="6515" y="4229798"/>
                  </a:lnTo>
                  <a:lnTo>
                    <a:pt x="11518" y="4276483"/>
                  </a:lnTo>
                  <a:lnTo>
                    <a:pt x="17919" y="4322750"/>
                  </a:lnTo>
                  <a:lnTo>
                    <a:pt x="25679" y="4368558"/>
                  </a:lnTo>
                  <a:lnTo>
                    <a:pt x="34772" y="4413897"/>
                  </a:lnTo>
                  <a:lnTo>
                    <a:pt x="45199" y="4458754"/>
                  </a:lnTo>
                  <a:lnTo>
                    <a:pt x="56908" y="4503090"/>
                  </a:lnTo>
                  <a:lnTo>
                    <a:pt x="69913" y="4546892"/>
                  </a:lnTo>
                  <a:lnTo>
                    <a:pt x="84162" y="4590135"/>
                  </a:lnTo>
                  <a:lnTo>
                    <a:pt x="99656" y="4632807"/>
                  </a:lnTo>
                  <a:lnTo>
                    <a:pt x="116357" y="4674882"/>
                  </a:lnTo>
                  <a:lnTo>
                    <a:pt x="134251" y="4716335"/>
                  </a:lnTo>
                  <a:lnTo>
                    <a:pt x="153327" y="4757153"/>
                  </a:lnTo>
                  <a:lnTo>
                    <a:pt x="173545" y="4797298"/>
                  </a:lnTo>
                  <a:lnTo>
                    <a:pt x="194894" y="4836769"/>
                  </a:lnTo>
                  <a:lnTo>
                    <a:pt x="217347" y="4875542"/>
                  </a:lnTo>
                  <a:lnTo>
                    <a:pt x="240893" y="4913579"/>
                  </a:lnTo>
                  <a:lnTo>
                    <a:pt x="265493" y="4950866"/>
                  </a:lnTo>
                  <a:lnTo>
                    <a:pt x="291147" y="4987391"/>
                  </a:lnTo>
                  <a:lnTo>
                    <a:pt x="317830" y="5023129"/>
                  </a:lnTo>
                  <a:lnTo>
                    <a:pt x="345503" y="5058054"/>
                  </a:lnTo>
                  <a:lnTo>
                    <a:pt x="374167" y="5092154"/>
                  </a:lnTo>
                  <a:lnTo>
                    <a:pt x="403783" y="5125390"/>
                  </a:lnTo>
                  <a:lnTo>
                    <a:pt x="434327" y="5157762"/>
                  </a:lnTo>
                  <a:lnTo>
                    <a:pt x="465797" y="5189232"/>
                  </a:lnTo>
                  <a:lnTo>
                    <a:pt x="498170" y="5219776"/>
                  </a:lnTo>
                  <a:lnTo>
                    <a:pt x="531406" y="5249392"/>
                  </a:lnTo>
                  <a:lnTo>
                    <a:pt x="565505" y="5278056"/>
                  </a:lnTo>
                  <a:lnTo>
                    <a:pt x="600430" y="5305730"/>
                  </a:lnTo>
                  <a:lnTo>
                    <a:pt x="636168" y="5332412"/>
                  </a:lnTo>
                  <a:lnTo>
                    <a:pt x="672693" y="5358066"/>
                  </a:lnTo>
                  <a:lnTo>
                    <a:pt x="709980" y="5382666"/>
                  </a:lnTo>
                  <a:lnTo>
                    <a:pt x="748017" y="5406212"/>
                  </a:lnTo>
                  <a:lnTo>
                    <a:pt x="786790" y="5428666"/>
                  </a:lnTo>
                  <a:lnTo>
                    <a:pt x="826262" y="5450014"/>
                  </a:lnTo>
                  <a:lnTo>
                    <a:pt x="866406" y="5470233"/>
                  </a:lnTo>
                  <a:lnTo>
                    <a:pt x="907224" y="5489308"/>
                  </a:lnTo>
                  <a:lnTo>
                    <a:pt x="948677" y="5507202"/>
                  </a:lnTo>
                  <a:lnTo>
                    <a:pt x="990752" y="5523903"/>
                  </a:lnTo>
                  <a:lnTo>
                    <a:pt x="1033424" y="5539397"/>
                  </a:lnTo>
                  <a:lnTo>
                    <a:pt x="1076667" y="5553646"/>
                  </a:lnTo>
                  <a:lnTo>
                    <a:pt x="1120470" y="5566651"/>
                  </a:lnTo>
                  <a:lnTo>
                    <a:pt x="1164805" y="5578360"/>
                  </a:lnTo>
                  <a:lnTo>
                    <a:pt x="1209662" y="5588787"/>
                  </a:lnTo>
                  <a:lnTo>
                    <a:pt x="1255001" y="5597880"/>
                  </a:lnTo>
                  <a:lnTo>
                    <a:pt x="1300810" y="5605640"/>
                  </a:lnTo>
                  <a:lnTo>
                    <a:pt x="1347076" y="5612041"/>
                  </a:lnTo>
                  <a:lnTo>
                    <a:pt x="1393761" y="5617045"/>
                  </a:lnTo>
                  <a:lnTo>
                    <a:pt x="1440853" y="5620651"/>
                  </a:lnTo>
                  <a:lnTo>
                    <a:pt x="1488338" y="5622836"/>
                  </a:lnTo>
                  <a:lnTo>
                    <a:pt x="1536192" y="5623560"/>
                  </a:lnTo>
                  <a:lnTo>
                    <a:pt x="1584032" y="5622836"/>
                  </a:lnTo>
                  <a:lnTo>
                    <a:pt x="1631518" y="5620651"/>
                  </a:lnTo>
                  <a:lnTo>
                    <a:pt x="1678609" y="5617045"/>
                  </a:lnTo>
                  <a:lnTo>
                    <a:pt x="1725295" y="5612041"/>
                  </a:lnTo>
                  <a:lnTo>
                    <a:pt x="1771561" y="5605640"/>
                  </a:lnTo>
                  <a:lnTo>
                    <a:pt x="1817370" y="5597880"/>
                  </a:lnTo>
                  <a:lnTo>
                    <a:pt x="1862709" y="5588787"/>
                  </a:lnTo>
                  <a:lnTo>
                    <a:pt x="1907565" y="5578360"/>
                  </a:lnTo>
                  <a:lnTo>
                    <a:pt x="1951901" y="5566651"/>
                  </a:lnTo>
                  <a:lnTo>
                    <a:pt x="1995703" y="5553646"/>
                  </a:lnTo>
                  <a:lnTo>
                    <a:pt x="2038946" y="5539397"/>
                  </a:lnTo>
                  <a:lnTo>
                    <a:pt x="2081618" y="5523903"/>
                  </a:lnTo>
                  <a:lnTo>
                    <a:pt x="2123694" y="5507202"/>
                  </a:lnTo>
                  <a:lnTo>
                    <a:pt x="2165146" y="5489308"/>
                  </a:lnTo>
                  <a:lnTo>
                    <a:pt x="2205964" y="5470233"/>
                  </a:lnTo>
                  <a:lnTo>
                    <a:pt x="2246109" y="5450014"/>
                  </a:lnTo>
                  <a:lnTo>
                    <a:pt x="2285581" y="5428666"/>
                  </a:lnTo>
                  <a:lnTo>
                    <a:pt x="2324354" y="5406212"/>
                  </a:lnTo>
                  <a:lnTo>
                    <a:pt x="2362390" y="5382666"/>
                  </a:lnTo>
                  <a:lnTo>
                    <a:pt x="2399677" y="5358066"/>
                  </a:lnTo>
                  <a:lnTo>
                    <a:pt x="2436203" y="5332412"/>
                  </a:lnTo>
                  <a:lnTo>
                    <a:pt x="2471940" y="5305730"/>
                  </a:lnTo>
                  <a:lnTo>
                    <a:pt x="2506865" y="5278056"/>
                  </a:lnTo>
                  <a:lnTo>
                    <a:pt x="2540965" y="5249392"/>
                  </a:lnTo>
                  <a:lnTo>
                    <a:pt x="2574201" y="5219776"/>
                  </a:lnTo>
                  <a:lnTo>
                    <a:pt x="2606573" y="5189232"/>
                  </a:lnTo>
                  <a:lnTo>
                    <a:pt x="2638044" y="5157762"/>
                  </a:lnTo>
                  <a:lnTo>
                    <a:pt x="2668587" y="5125390"/>
                  </a:lnTo>
                  <a:lnTo>
                    <a:pt x="2698204" y="5092154"/>
                  </a:lnTo>
                  <a:lnTo>
                    <a:pt x="2726867" y="5058054"/>
                  </a:lnTo>
                  <a:lnTo>
                    <a:pt x="2754541" y="5023129"/>
                  </a:lnTo>
                  <a:lnTo>
                    <a:pt x="2781223" y="4987391"/>
                  </a:lnTo>
                  <a:lnTo>
                    <a:pt x="2806877" y="4950866"/>
                  </a:lnTo>
                  <a:lnTo>
                    <a:pt x="2831477" y="4913579"/>
                  </a:lnTo>
                  <a:lnTo>
                    <a:pt x="2855023" y="4875542"/>
                  </a:lnTo>
                  <a:lnTo>
                    <a:pt x="2877477" y="4836769"/>
                  </a:lnTo>
                  <a:lnTo>
                    <a:pt x="2898825" y="4797298"/>
                  </a:lnTo>
                  <a:lnTo>
                    <a:pt x="2919044" y="4757153"/>
                  </a:lnTo>
                  <a:lnTo>
                    <a:pt x="2938119" y="4716335"/>
                  </a:lnTo>
                  <a:lnTo>
                    <a:pt x="2956014" y="4674882"/>
                  </a:lnTo>
                  <a:lnTo>
                    <a:pt x="2972714" y="4632807"/>
                  </a:lnTo>
                  <a:lnTo>
                    <a:pt x="2988208" y="4590135"/>
                  </a:lnTo>
                  <a:lnTo>
                    <a:pt x="3002457" y="4546892"/>
                  </a:lnTo>
                  <a:lnTo>
                    <a:pt x="3015462" y="4503090"/>
                  </a:lnTo>
                  <a:lnTo>
                    <a:pt x="3027172" y="4458754"/>
                  </a:lnTo>
                  <a:lnTo>
                    <a:pt x="3037598" y="4413897"/>
                  </a:lnTo>
                  <a:lnTo>
                    <a:pt x="3046692" y="4368558"/>
                  </a:lnTo>
                  <a:lnTo>
                    <a:pt x="3054451" y="4322750"/>
                  </a:lnTo>
                  <a:lnTo>
                    <a:pt x="3060852" y="4276483"/>
                  </a:lnTo>
                  <a:lnTo>
                    <a:pt x="3065856" y="4229798"/>
                  </a:lnTo>
                  <a:lnTo>
                    <a:pt x="3069463" y="4182707"/>
                  </a:lnTo>
                  <a:lnTo>
                    <a:pt x="3071647" y="4135221"/>
                  </a:lnTo>
                  <a:lnTo>
                    <a:pt x="3072384" y="4087368"/>
                  </a:lnTo>
                  <a:close/>
                </a:path>
                <a:path w="6471284" h="5623560">
                  <a:moveTo>
                    <a:pt x="6470904" y="0"/>
                  </a:moveTo>
                  <a:lnTo>
                    <a:pt x="2644267" y="0"/>
                  </a:lnTo>
                  <a:lnTo>
                    <a:pt x="2581783" y="129667"/>
                  </a:lnTo>
                  <a:lnTo>
                    <a:pt x="2563152" y="175006"/>
                  </a:lnTo>
                  <a:lnTo>
                    <a:pt x="2545448" y="220802"/>
                  </a:lnTo>
                  <a:lnTo>
                    <a:pt x="2528659" y="267042"/>
                  </a:lnTo>
                  <a:lnTo>
                    <a:pt x="2512796" y="313715"/>
                  </a:lnTo>
                  <a:lnTo>
                    <a:pt x="2497874" y="360819"/>
                  </a:lnTo>
                  <a:lnTo>
                    <a:pt x="2483904" y="408330"/>
                  </a:lnTo>
                  <a:lnTo>
                    <a:pt x="2470912" y="456260"/>
                  </a:lnTo>
                  <a:lnTo>
                    <a:pt x="2458885" y="504571"/>
                  </a:lnTo>
                  <a:lnTo>
                    <a:pt x="2447836" y="553275"/>
                  </a:lnTo>
                  <a:lnTo>
                    <a:pt x="2437803" y="602335"/>
                  </a:lnTo>
                  <a:lnTo>
                    <a:pt x="2428773" y="651764"/>
                  </a:lnTo>
                  <a:lnTo>
                    <a:pt x="2420759" y="701548"/>
                  </a:lnTo>
                  <a:lnTo>
                    <a:pt x="2413774" y="751662"/>
                  </a:lnTo>
                  <a:lnTo>
                    <a:pt x="2407843" y="802093"/>
                  </a:lnTo>
                  <a:lnTo>
                    <a:pt x="2402954" y="852855"/>
                  </a:lnTo>
                  <a:lnTo>
                    <a:pt x="2399144" y="903909"/>
                  </a:lnTo>
                  <a:lnTo>
                    <a:pt x="2396401" y="955268"/>
                  </a:lnTo>
                  <a:lnTo>
                    <a:pt x="2394750" y="1006894"/>
                  </a:lnTo>
                  <a:lnTo>
                    <a:pt x="2394204" y="1058799"/>
                  </a:lnTo>
                  <a:lnTo>
                    <a:pt x="2394674" y="1106919"/>
                  </a:lnTo>
                  <a:lnTo>
                    <a:pt x="2396096" y="1154811"/>
                  </a:lnTo>
                  <a:lnTo>
                    <a:pt x="2398445" y="1202448"/>
                  </a:lnTo>
                  <a:lnTo>
                    <a:pt x="2401735" y="1249845"/>
                  </a:lnTo>
                  <a:lnTo>
                    <a:pt x="2405926" y="1296987"/>
                  </a:lnTo>
                  <a:lnTo>
                    <a:pt x="2411044" y="1343850"/>
                  </a:lnTo>
                  <a:lnTo>
                    <a:pt x="2417051" y="1390446"/>
                  </a:lnTo>
                  <a:lnTo>
                    <a:pt x="2423947" y="1436751"/>
                  </a:lnTo>
                  <a:lnTo>
                    <a:pt x="2431732" y="1482763"/>
                  </a:lnTo>
                  <a:lnTo>
                    <a:pt x="2440381" y="1528470"/>
                  </a:lnTo>
                  <a:lnTo>
                    <a:pt x="2449906" y="1573872"/>
                  </a:lnTo>
                  <a:lnTo>
                    <a:pt x="2460282" y="1618957"/>
                  </a:lnTo>
                  <a:lnTo>
                    <a:pt x="2471496" y="1663700"/>
                  </a:lnTo>
                  <a:lnTo>
                    <a:pt x="2483561" y="1708111"/>
                  </a:lnTo>
                  <a:lnTo>
                    <a:pt x="2496439" y="1752180"/>
                  </a:lnTo>
                  <a:lnTo>
                    <a:pt x="2510155" y="1795881"/>
                  </a:lnTo>
                  <a:lnTo>
                    <a:pt x="2524671" y="1839226"/>
                  </a:lnTo>
                  <a:lnTo>
                    <a:pt x="2539987" y="1882190"/>
                  </a:lnTo>
                  <a:lnTo>
                    <a:pt x="2556103" y="1924773"/>
                  </a:lnTo>
                  <a:lnTo>
                    <a:pt x="2572994" y="1966963"/>
                  </a:lnTo>
                  <a:lnTo>
                    <a:pt x="2590673" y="2008759"/>
                  </a:lnTo>
                  <a:lnTo>
                    <a:pt x="2609100" y="2050135"/>
                  </a:lnTo>
                  <a:lnTo>
                    <a:pt x="2628303" y="2091093"/>
                  </a:lnTo>
                  <a:lnTo>
                    <a:pt x="2648242" y="2131631"/>
                  </a:lnTo>
                  <a:lnTo>
                    <a:pt x="2668930" y="2171725"/>
                  </a:lnTo>
                  <a:lnTo>
                    <a:pt x="2690342" y="2211374"/>
                  </a:lnTo>
                  <a:lnTo>
                    <a:pt x="2712478" y="2250579"/>
                  </a:lnTo>
                  <a:lnTo>
                    <a:pt x="2735326" y="2289314"/>
                  </a:lnTo>
                  <a:lnTo>
                    <a:pt x="2758871" y="2327579"/>
                  </a:lnTo>
                  <a:lnTo>
                    <a:pt x="2783128" y="2365349"/>
                  </a:lnTo>
                  <a:lnTo>
                    <a:pt x="2808059" y="2402649"/>
                  </a:lnTo>
                  <a:lnTo>
                    <a:pt x="2833662" y="2439441"/>
                  </a:lnTo>
                  <a:lnTo>
                    <a:pt x="2859951" y="2475725"/>
                  </a:lnTo>
                  <a:lnTo>
                    <a:pt x="2886887" y="2511488"/>
                  </a:lnTo>
                  <a:lnTo>
                    <a:pt x="2914472" y="2546731"/>
                  </a:lnTo>
                  <a:lnTo>
                    <a:pt x="2942704" y="2581440"/>
                  </a:lnTo>
                  <a:lnTo>
                    <a:pt x="2971558" y="2615603"/>
                  </a:lnTo>
                  <a:lnTo>
                    <a:pt x="3001048" y="2649207"/>
                  </a:lnTo>
                  <a:lnTo>
                    <a:pt x="3031147" y="2682252"/>
                  </a:lnTo>
                  <a:lnTo>
                    <a:pt x="3061855" y="2714739"/>
                  </a:lnTo>
                  <a:lnTo>
                    <a:pt x="3093161" y="2746641"/>
                  </a:lnTo>
                  <a:lnTo>
                    <a:pt x="3125051" y="2777947"/>
                  </a:lnTo>
                  <a:lnTo>
                    <a:pt x="3157524" y="2808655"/>
                  </a:lnTo>
                  <a:lnTo>
                    <a:pt x="3190557" y="2838767"/>
                  </a:lnTo>
                  <a:lnTo>
                    <a:pt x="3224161" y="2868257"/>
                  </a:lnTo>
                  <a:lnTo>
                    <a:pt x="3258312" y="2897136"/>
                  </a:lnTo>
                  <a:lnTo>
                    <a:pt x="3293008" y="2925368"/>
                  </a:lnTo>
                  <a:lnTo>
                    <a:pt x="3328238" y="2952966"/>
                  </a:lnTo>
                  <a:lnTo>
                    <a:pt x="3364001" y="2979902"/>
                  </a:lnTo>
                  <a:lnTo>
                    <a:pt x="3400272" y="3006191"/>
                  </a:lnTo>
                  <a:lnTo>
                    <a:pt x="3437051" y="3031807"/>
                  </a:lnTo>
                  <a:lnTo>
                    <a:pt x="3474339" y="3056750"/>
                  </a:lnTo>
                  <a:lnTo>
                    <a:pt x="3512108" y="3081007"/>
                  </a:lnTo>
                  <a:lnTo>
                    <a:pt x="3550361" y="3104565"/>
                  </a:lnTo>
                  <a:lnTo>
                    <a:pt x="3589083" y="3127413"/>
                  </a:lnTo>
                  <a:lnTo>
                    <a:pt x="3628275" y="3149549"/>
                  </a:lnTo>
                  <a:lnTo>
                    <a:pt x="3667912" y="3170974"/>
                  </a:lnTo>
                  <a:lnTo>
                    <a:pt x="3708006" y="3191662"/>
                  </a:lnTo>
                  <a:lnTo>
                    <a:pt x="3748519" y="3211614"/>
                  </a:lnTo>
                  <a:lnTo>
                    <a:pt x="3789476" y="3230816"/>
                  </a:lnTo>
                  <a:lnTo>
                    <a:pt x="3830840" y="3249257"/>
                  </a:lnTo>
                  <a:lnTo>
                    <a:pt x="3872623" y="3266935"/>
                  </a:lnTo>
                  <a:lnTo>
                    <a:pt x="3914800" y="3283826"/>
                  </a:lnTo>
                  <a:lnTo>
                    <a:pt x="3957370" y="3299942"/>
                  </a:lnTo>
                  <a:lnTo>
                    <a:pt x="4000335" y="3315271"/>
                  </a:lnTo>
                  <a:lnTo>
                    <a:pt x="4043654" y="3329787"/>
                  </a:lnTo>
                  <a:lnTo>
                    <a:pt x="4087355" y="3343503"/>
                  </a:lnTo>
                  <a:lnTo>
                    <a:pt x="4131399" y="3356394"/>
                  </a:lnTo>
                  <a:lnTo>
                    <a:pt x="4175798" y="3368446"/>
                  </a:lnTo>
                  <a:lnTo>
                    <a:pt x="4220540" y="3379673"/>
                  </a:lnTo>
                  <a:lnTo>
                    <a:pt x="4265600" y="3390049"/>
                  </a:lnTo>
                  <a:lnTo>
                    <a:pt x="4310989" y="3399574"/>
                  </a:lnTo>
                  <a:lnTo>
                    <a:pt x="4356684" y="3408235"/>
                  </a:lnTo>
                  <a:lnTo>
                    <a:pt x="4402683" y="3416020"/>
                  </a:lnTo>
                  <a:lnTo>
                    <a:pt x="4448988" y="3422916"/>
                  </a:lnTo>
                  <a:lnTo>
                    <a:pt x="4495558" y="3428923"/>
                  </a:lnTo>
                  <a:lnTo>
                    <a:pt x="4542421" y="3434042"/>
                  </a:lnTo>
                  <a:lnTo>
                    <a:pt x="4589538" y="3438233"/>
                  </a:lnTo>
                  <a:lnTo>
                    <a:pt x="4636922" y="3441522"/>
                  </a:lnTo>
                  <a:lnTo>
                    <a:pt x="4684560" y="3443871"/>
                  </a:lnTo>
                  <a:lnTo>
                    <a:pt x="4732426" y="3445294"/>
                  </a:lnTo>
                  <a:lnTo>
                    <a:pt x="4780534" y="3445764"/>
                  </a:lnTo>
                  <a:lnTo>
                    <a:pt x="4832426" y="3445218"/>
                  </a:lnTo>
                  <a:lnTo>
                    <a:pt x="4884051" y="3443567"/>
                  </a:lnTo>
                  <a:lnTo>
                    <a:pt x="4935385" y="3440823"/>
                  </a:lnTo>
                  <a:lnTo>
                    <a:pt x="4986439" y="3437013"/>
                  </a:lnTo>
                  <a:lnTo>
                    <a:pt x="5037188" y="3432124"/>
                  </a:lnTo>
                  <a:lnTo>
                    <a:pt x="5087620" y="3426193"/>
                  </a:lnTo>
                  <a:lnTo>
                    <a:pt x="5137721" y="3419208"/>
                  </a:lnTo>
                  <a:lnTo>
                    <a:pt x="5187493" y="3411194"/>
                  </a:lnTo>
                  <a:lnTo>
                    <a:pt x="5236908" y="3402165"/>
                  </a:lnTo>
                  <a:lnTo>
                    <a:pt x="5285968" y="3392119"/>
                  </a:lnTo>
                  <a:lnTo>
                    <a:pt x="5334660" y="3381083"/>
                  </a:lnTo>
                  <a:lnTo>
                    <a:pt x="5382958" y="3369056"/>
                  </a:lnTo>
                  <a:lnTo>
                    <a:pt x="5430875" y="3356051"/>
                  </a:lnTo>
                  <a:lnTo>
                    <a:pt x="5478386" y="3342094"/>
                  </a:lnTo>
                  <a:lnTo>
                    <a:pt x="5525478" y="3327171"/>
                  </a:lnTo>
                  <a:lnTo>
                    <a:pt x="5572137" y="3311309"/>
                  </a:lnTo>
                  <a:lnTo>
                    <a:pt x="5618365" y="3294507"/>
                  </a:lnTo>
                  <a:lnTo>
                    <a:pt x="5664136" y="3276803"/>
                  </a:lnTo>
                  <a:lnTo>
                    <a:pt x="5709450" y="3258172"/>
                  </a:lnTo>
                  <a:lnTo>
                    <a:pt x="5754294" y="3238652"/>
                  </a:lnTo>
                  <a:lnTo>
                    <a:pt x="5798655" y="3218256"/>
                  </a:lnTo>
                  <a:lnTo>
                    <a:pt x="5842520" y="3196971"/>
                  </a:lnTo>
                  <a:lnTo>
                    <a:pt x="5885878" y="3174822"/>
                  </a:lnTo>
                  <a:lnTo>
                    <a:pt x="5928728" y="3151835"/>
                  </a:lnTo>
                  <a:lnTo>
                    <a:pt x="5971032" y="3127997"/>
                  </a:lnTo>
                  <a:lnTo>
                    <a:pt x="6012815" y="3103321"/>
                  </a:lnTo>
                  <a:lnTo>
                    <a:pt x="6054039" y="3077832"/>
                  </a:lnTo>
                  <a:lnTo>
                    <a:pt x="6094704" y="3051543"/>
                  </a:lnTo>
                  <a:lnTo>
                    <a:pt x="6134798" y="3024454"/>
                  </a:lnTo>
                  <a:lnTo>
                    <a:pt x="6174295" y="2996577"/>
                  </a:lnTo>
                  <a:lnTo>
                    <a:pt x="6213208" y="2967926"/>
                  </a:lnTo>
                  <a:lnTo>
                    <a:pt x="6251511" y="2938513"/>
                  </a:lnTo>
                  <a:lnTo>
                    <a:pt x="6289205" y="2908338"/>
                  </a:lnTo>
                  <a:lnTo>
                    <a:pt x="6326264" y="2877439"/>
                  </a:lnTo>
                  <a:lnTo>
                    <a:pt x="6362674" y="2845803"/>
                  </a:lnTo>
                  <a:lnTo>
                    <a:pt x="6398438" y="2813456"/>
                  </a:lnTo>
                  <a:lnTo>
                    <a:pt x="6433540" y="2780385"/>
                  </a:lnTo>
                  <a:lnTo>
                    <a:pt x="6467983" y="2746629"/>
                  </a:lnTo>
                  <a:lnTo>
                    <a:pt x="6470904" y="2743454"/>
                  </a:lnTo>
                  <a:lnTo>
                    <a:pt x="6470904" y="0"/>
                  </a:lnTo>
                  <a:close/>
                </a:path>
              </a:pathLst>
            </a:custGeom>
            <a:solidFill>
              <a:srgbClr val="FFFFFF">
                <a:alpha val="79998"/>
              </a:srgbClr>
            </a:solidFill>
          </p:spPr>
          <p:txBody>
            <a:bodyPr wrap="square" lIns="0" tIns="0" rIns="0" bIns="0" rtlCol="0"/>
            <a:lstStyle/>
            <a:p>
              <a:endParaRPr/>
            </a:p>
          </p:txBody>
        </p:sp>
        <p:pic>
          <p:nvPicPr>
            <p:cNvPr id="9" name="object 9"/>
            <p:cNvPicPr/>
            <p:nvPr/>
          </p:nvPicPr>
          <p:blipFill>
            <a:blip r:embed="rId2" cstate="print"/>
            <a:stretch>
              <a:fillRect/>
            </a:stretch>
          </p:blipFill>
          <p:spPr>
            <a:xfrm>
              <a:off x="5885687" y="2715767"/>
              <a:ext cx="2743200" cy="2743199"/>
            </a:xfrm>
            <a:prstGeom prst="rect">
              <a:avLst/>
            </a:prstGeom>
          </p:spPr>
        </p:pic>
        <p:pic>
          <p:nvPicPr>
            <p:cNvPr id="10" name="object 10"/>
            <p:cNvPicPr/>
            <p:nvPr/>
          </p:nvPicPr>
          <p:blipFill>
            <a:blip r:embed="rId3" cstate="print"/>
            <a:stretch>
              <a:fillRect/>
            </a:stretch>
          </p:blipFill>
          <p:spPr>
            <a:xfrm>
              <a:off x="8278368" y="0"/>
              <a:ext cx="3913631" cy="3281172"/>
            </a:xfrm>
            <a:prstGeom prst="rect">
              <a:avLst/>
            </a:prstGeom>
          </p:spPr>
        </p:pic>
        <p:sp>
          <p:nvSpPr>
            <p:cNvPr id="11" name="object 11"/>
            <p:cNvSpPr/>
            <p:nvPr/>
          </p:nvSpPr>
          <p:spPr>
            <a:xfrm>
              <a:off x="1653539" y="4604003"/>
              <a:ext cx="4281170" cy="2254250"/>
            </a:xfrm>
            <a:custGeom>
              <a:avLst/>
              <a:gdLst/>
              <a:ahLst/>
              <a:cxnLst/>
              <a:rect l="l" t="t" r="r" b="b"/>
              <a:pathLst>
                <a:path w="4281170" h="2254250">
                  <a:moveTo>
                    <a:pt x="2140458" y="0"/>
                  </a:moveTo>
                  <a:lnTo>
                    <a:pt x="2092005" y="537"/>
                  </a:lnTo>
                  <a:lnTo>
                    <a:pt x="2043816" y="2142"/>
                  </a:lnTo>
                  <a:lnTo>
                    <a:pt x="1995902" y="4804"/>
                  </a:lnTo>
                  <a:lnTo>
                    <a:pt x="1948274" y="8511"/>
                  </a:lnTo>
                  <a:lnTo>
                    <a:pt x="1900942" y="13251"/>
                  </a:lnTo>
                  <a:lnTo>
                    <a:pt x="1853920" y="19014"/>
                  </a:lnTo>
                  <a:lnTo>
                    <a:pt x="1807217" y="25788"/>
                  </a:lnTo>
                  <a:lnTo>
                    <a:pt x="1760846" y="33561"/>
                  </a:lnTo>
                  <a:lnTo>
                    <a:pt x="1714817" y="42323"/>
                  </a:lnTo>
                  <a:lnTo>
                    <a:pt x="1669142" y="52062"/>
                  </a:lnTo>
                  <a:lnTo>
                    <a:pt x="1623833" y="62767"/>
                  </a:lnTo>
                  <a:lnTo>
                    <a:pt x="1578900" y="74426"/>
                  </a:lnTo>
                  <a:lnTo>
                    <a:pt x="1534354" y="87028"/>
                  </a:lnTo>
                  <a:lnTo>
                    <a:pt x="1490209" y="100562"/>
                  </a:lnTo>
                  <a:lnTo>
                    <a:pt x="1446473" y="115017"/>
                  </a:lnTo>
                  <a:lnTo>
                    <a:pt x="1403160" y="130380"/>
                  </a:lnTo>
                  <a:lnTo>
                    <a:pt x="1360280" y="146642"/>
                  </a:lnTo>
                  <a:lnTo>
                    <a:pt x="1317844" y="163790"/>
                  </a:lnTo>
                  <a:lnTo>
                    <a:pt x="1275864" y="181813"/>
                  </a:lnTo>
                  <a:lnTo>
                    <a:pt x="1234352" y="200699"/>
                  </a:lnTo>
                  <a:lnTo>
                    <a:pt x="1193318" y="220438"/>
                  </a:lnTo>
                  <a:lnTo>
                    <a:pt x="1152773" y="241019"/>
                  </a:lnTo>
                  <a:lnTo>
                    <a:pt x="1112730" y="262429"/>
                  </a:lnTo>
                  <a:lnTo>
                    <a:pt x="1073200" y="284658"/>
                  </a:lnTo>
                  <a:lnTo>
                    <a:pt x="1034193" y="307693"/>
                  </a:lnTo>
                  <a:lnTo>
                    <a:pt x="995722" y="331525"/>
                  </a:lnTo>
                  <a:lnTo>
                    <a:pt x="957797" y="356141"/>
                  </a:lnTo>
                  <a:lnTo>
                    <a:pt x="920430" y="381531"/>
                  </a:lnTo>
                  <a:lnTo>
                    <a:pt x="883632" y="407682"/>
                  </a:lnTo>
                  <a:lnTo>
                    <a:pt x="847415" y="434584"/>
                  </a:lnTo>
                  <a:lnTo>
                    <a:pt x="811790" y="462225"/>
                  </a:lnTo>
                  <a:lnTo>
                    <a:pt x="776767" y="490593"/>
                  </a:lnTo>
                  <a:lnTo>
                    <a:pt x="742360" y="519679"/>
                  </a:lnTo>
                  <a:lnTo>
                    <a:pt x="708578" y="549470"/>
                  </a:lnTo>
                  <a:lnTo>
                    <a:pt x="675433" y="579954"/>
                  </a:lnTo>
                  <a:lnTo>
                    <a:pt x="642936" y="611121"/>
                  </a:lnTo>
                  <a:lnTo>
                    <a:pt x="611100" y="642959"/>
                  </a:lnTo>
                  <a:lnTo>
                    <a:pt x="579935" y="675458"/>
                  </a:lnTo>
                  <a:lnTo>
                    <a:pt x="549452" y="708605"/>
                  </a:lnTo>
                  <a:lnTo>
                    <a:pt x="519663" y="742389"/>
                  </a:lnTo>
                  <a:lnTo>
                    <a:pt x="490579" y="776799"/>
                  </a:lnTo>
                  <a:lnTo>
                    <a:pt x="462211" y="811823"/>
                  </a:lnTo>
                  <a:lnTo>
                    <a:pt x="434571" y="847451"/>
                  </a:lnTo>
                  <a:lnTo>
                    <a:pt x="407671" y="883671"/>
                  </a:lnTo>
                  <a:lnTo>
                    <a:pt x="381521" y="920472"/>
                  </a:lnTo>
                  <a:lnTo>
                    <a:pt x="356132" y="957841"/>
                  </a:lnTo>
                  <a:lnTo>
                    <a:pt x="331517" y="995769"/>
                  </a:lnTo>
                  <a:lnTo>
                    <a:pt x="307686" y="1034244"/>
                  </a:lnTo>
                  <a:lnTo>
                    <a:pt x="284651" y="1073253"/>
                  </a:lnTo>
                  <a:lnTo>
                    <a:pt x="262423" y="1112787"/>
                  </a:lnTo>
                  <a:lnTo>
                    <a:pt x="241014" y="1152834"/>
                  </a:lnTo>
                  <a:lnTo>
                    <a:pt x="220434" y="1193381"/>
                  </a:lnTo>
                  <a:lnTo>
                    <a:pt x="200696" y="1234419"/>
                  </a:lnTo>
                  <a:lnTo>
                    <a:pt x="181809" y="1275936"/>
                  </a:lnTo>
                  <a:lnTo>
                    <a:pt x="163787" y="1317919"/>
                  </a:lnTo>
                  <a:lnTo>
                    <a:pt x="146640" y="1360359"/>
                  </a:lnTo>
                  <a:lnTo>
                    <a:pt x="130379" y="1403244"/>
                  </a:lnTo>
                  <a:lnTo>
                    <a:pt x="115015" y="1446562"/>
                  </a:lnTo>
                  <a:lnTo>
                    <a:pt x="100561" y="1490302"/>
                  </a:lnTo>
                  <a:lnTo>
                    <a:pt x="87027" y="1534452"/>
                  </a:lnTo>
                  <a:lnTo>
                    <a:pt x="74425" y="1579003"/>
                  </a:lnTo>
                  <a:lnTo>
                    <a:pt x="62766" y="1623941"/>
                  </a:lnTo>
                  <a:lnTo>
                    <a:pt x="52062" y="1669256"/>
                  </a:lnTo>
                  <a:lnTo>
                    <a:pt x="42323" y="1714936"/>
                  </a:lnTo>
                  <a:lnTo>
                    <a:pt x="33561" y="1760970"/>
                  </a:lnTo>
                  <a:lnTo>
                    <a:pt x="25788" y="1807348"/>
                  </a:lnTo>
                  <a:lnTo>
                    <a:pt x="19014" y="1854056"/>
                  </a:lnTo>
                  <a:lnTo>
                    <a:pt x="13251" y="1901085"/>
                  </a:lnTo>
                  <a:lnTo>
                    <a:pt x="8511" y="1948423"/>
                  </a:lnTo>
                  <a:lnTo>
                    <a:pt x="4804" y="1996058"/>
                  </a:lnTo>
                  <a:lnTo>
                    <a:pt x="2142" y="2043979"/>
                  </a:lnTo>
                  <a:lnTo>
                    <a:pt x="537" y="2092175"/>
                  </a:lnTo>
                  <a:lnTo>
                    <a:pt x="0" y="2140634"/>
                  </a:lnTo>
                  <a:lnTo>
                    <a:pt x="5715" y="2253996"/>
                  </a:lnTo>
                  <a:lnTo>
                    <a:pt x="4275201" y="2253996"/>
                  </a:lnTo>
                  <a:lnTo>
                    <a:pt x="4280916" y="2140634"/>
                  </a:lnTo>
                  <a:lnTo>
                    <a:pt x="4280378" y="2092175"/>
                  </a:lnTo>
                  <a:lnTo>
                    <a:pt x="4278773" y="2043979"/>
                  </a:lnTo>
                  <a:lnTo>
                    <a:pt x="4276111" y="1996058"/>
                  </a:lnTo>
                  <a:lnTo>
                    <a:pt x="4272404" y="1948423"/>
                  </a:lnTo>
                  <a:lnTo>
                    <a:pt x="4267664" y="1901085"/>
                  </a:lnTo>
                  <a:lnTo>
                    <a:pt x="4261901" y="1854056"/>
                  </a:lnTo>
                  <a:lnTo>
                    <a:pt x="4255127" y="1807348"/>
                  </a:lnTo>
                  <a:lnTo>
                    <a:pt x="4247354" y="1760970"/>
                  </a:lnTo>
                  <a:lnTo>
                    <a:pt x="4238592" y="1714936"/>
                  </a:lnTo>
                  <a:lnTo>
                    <a:pt x="4228853" y="1669256"/>
                  </a:lnTo>
                  <a:lnTo>
                    <a:pt x="4218149" y="1623941"/>
                  </a:lnTo>
                  <a:lnTo>
                    <a:pt x="4206490" y="1579003"/>
                  </a:lnTo>
                  <a:lnTo>
                    <a:pt x="4193888" y="1534452"/>
                  </a:lnTo>
                  <a:lnTo>
                    <a:pt x="4180354" y="1490302"/>
                  </a:lnTo>
                  <a:lnTo>
                    <a:pt x="4165900" y="1446562"/>
                  </a:lnTo>
                  <a:lnTo>
                    <a:pt x="4150536" y="1403244"/>
                  </a:lnTo>
                  <a:lnTo>
                    <a:pt x="4134275" y="1360359"/>
                  </a:lnTo>
                  <a:lnTo>
                    <a:pt x="4117128" y="1317919"/>
                  </a:lnTo>
                  <a:lnTo>
                    <a:pt x="4099106" y="1275936"/>
                  </a:lnTo>
                  <a:lnTo>
                    <a:pt x="4080219" y="1234419"/>
                  </a:lnTo>
                  <a:lnTo>
                    <a:pt x="4060481" y="1193381"/>
                  </a:lnTo>
                  <a:lnTo>
                    <a:pt x="4039901" y="1152834"/>
                  </a:lnTo>
                  <a:lnTo>
                    <a:pt x="4018492" y="1112787"/>
                  </a:lnTo>
                  <a:lnTo>
                    <a:pt x="3996264" y="1073253"/>
                  </a:lnTo>
                  <a:lnTo>
                    <a:pt x="3973229" y="1034244"/>
                  </a:lnTo>
                  <a:lnTo>
                    <a:pt x="3949398" y="995769"/>
                  </a:lnTo>
                  <a:lnTo>
                    <a:pt x="3924783" y="957841"/>
                  </a:lnTo>
                  <a:lnTo>
                    <a:pt x="3899394" y="920472"/>
                  </a:lnTo>
                  <a:lnTo>
                    <a:pt x="3873244" y="883671"/>
                  </a:lnTo>
                  <a:lnTo>
                    <a:pt x="3846344" y="847451"/>
                  </a:lnTo>
                  <a:lnTo>
                    <a:pt x="3818704" y="811823"/>
                  </a:lnTo>
                  <a:lnTo>
                    <a:pt x="3790336" y="776799"/>
                  </a:lnTo>
                  <a:lnTo>
                    <a:pt x="3761252" y="742389"/>
                  </a:lnTo>
                  <a:lnTo>
                    <a:pt x="3731463" y="708605"/>
                  </a:lnTo>
                  <a:lnTo>
                    <a:pt x="3700980" y="675458"/>
                  </a:lnTo>
                  <a:lnTo>
                    <a:pt x="3669815" y="642959"/>
                  </a:lnTo>
                  <a:lnTo>
                    <a:pt x="3637979" y="611121"/>
                  </a:lnTo>
                  <a:lnTo>
                    <a:pt x="3605482" y="579954"/>
                  </a:lnTo>
                  <a:lnTo>
                    <a:pt x="3572337" y="549470"/>
                  </a:lnTo>
                  <a:lnTo>
                    <a:pt x="3538555" y="519679"/>
                  </a:lnTo>
                  <a:lnTo>
                    <a:pt x="3504148" y="490593"/>
                  </a:lnTo>
                  <a:lnTo>
                    <a:pt x="3469125" y="462225"/>
                  </a:lnTo>
                  <a:lnTo>
                    <a:pt x="3433500" y="434584"/>
                  </a:lnTo>
                  <a:lnTo>
                    <a:pt x="3397283" y="407682"/>
                  </a:lnTo>
                  <a:lnTo>
                    <a:pt x="3360485" y="381531"/>
                  </a:lnTo>
                  <a:lnTo>
                    <a:pt x="3323118" y="356141"/>
                  </a:lnTo>
                  <a:lnTo>
                    <a:pt x="3285193" y="331525"/>
                  </a:lnTo>
                  <a:lnTo>
                    <a:pt x="3246722" y="307693"/>
                  </a:lnTo>
                  <a:lnTo>
                    <a:pt x="3207715" y="284658"/>
                  </a:lnTo>
                  <a:lnTo>
                    <a:pt x="3168185" y="262429"/>
                  </a:lnTo>
                  <a:lnTo>
                    <a:pt x="3128142" y="241019"/>
                  </a:lnTo>
                  <a:lnTo>
                    <a:pt x="3087597" y="220438"/>
                  </a:lnTo>
                  <a:lnTo>
                    <a:pt x="3046563" y="200699"/>
                  </a:lnTo>
                  <a:lnTo>
                    <a:pt x="3005051" y="181813"/>
                  </a:lnTo>
                  <a:lnTo>
                    <a:pt x="2963071" y="163790"/>
                  </a:lnTo>
                  <a:lnTo>
                    <a:pt x="2920635" y="146642"/>
                  </a:lnTo>
                  <a:lnTo>
                    <a:pt x="2877755" y="130380"/>
                  </a:lnTo>
                  <a:lnTo>
                    <a:pt x="2834442" y="115017"/>
                  </a:lnTo>
                  <a:lnTo>
                    <a:pt x="2790706" y="100562"/>
                  </a:lnTo>
                  <a:lnTo>
                    <a:pt x="2746561" y="87028"/>
                  </a:lnTo>
                  <a:lnTo>
                    <a:pt x="2702015" y="74426"/>
                  </a:lnTo>
                  <a:lnTo>
                    <a:pt x="2657082" y="62767"/>
                  </a:lnTo>
                  <a:lnTo>
                    <a:pt x="2611773" y="52062"/>
                  </a:lnTo>
                  <a:lnTo>
                    <a:pt x="2566098" y="42323"/>
                  </a:lnTo>
                  <a:lnTo>
                    <a:pt x="2520069" y="33561"/>
                  </a:lnTo>
                  <a:lnTo>
                    <a:pt x="2473698" y="25788"/>
                  </a:lnTo>
                  <a:lnTo>
                    <a:pt x="2426995" y="19014"/>
                  </a:lnTo>
                  <a:lnTo>
                    <a:pt x="2379973" y="13251"/>
                  </a:lnTo>
                  <a:lnTo>
                    <a:pt x="2332641" y="8511"/>
                  </a:lnTo>
                  <a:lnTo>
                    <a:pt x="2285013" y="4804"/>
                  </a:lnTo>
                  <a:lnTo>
                    <a:pt x="2237099" y="2142"/>
                  </a:lnTo>
                  <a:lnTo>
                    <a:pt x="2188910" y="537"/>
                  </a:lnTo>
                  <a:lnTo>
                    <a:pt x="2140458" y="0"/>
                  </a:lnTo>
                  <a:close/>
                </a:path>
              </a:pathLst>
            </a:custGeom>
            <a:solidFill>
              <a:srgbClr val="FFFFFF">
                <a:alpha val="79998"/>
              </a:srgbClr>
            </a:solidFill>
          </p:spPr>
          <p:txBody>
            <a:bodyPr wrap="square" lIns="0" tIns="0" rIns="0" bIns="0" rtlCol="0"/>
            <a:lstStyle/>
            <a:p>
              <a:endParaRPr/>
            </a:p>
          </p:txBody>
        </p:sp>
        <p:pic>
          <p:nvPicPr>
            <p:cNvPr id="12" name="object 12"/>
            <p:cNvPicPr/>
            <p:nvPr/>
          </p:nvPicPr>
          <p:blipFill>
            <a:blip r:embed="rId4" cstate="print"/>
            <a:stretch>
              <a:fillRect/>
            </a:stretch>
          </p:blipFill>
          <p:spPr>
            <a:xfrm>
              <a:off x="1818131" y="4770120"/>
              <a:ext cx="3950080" cy="2087877"/>
            </a:xfrm>
            <a:prstGeom prst="rect">
              <a:avLst/>
            </a:prstGeom>
          </p:spPr>
        </p:pic>
        <p:sp>
          <p:nvSpPr>
            <p:cNvPr id="13" name="object 13"/>
            <p:cNvSpPr/>
            <p:nvPr/>
          </p:nvSpPr>
          <p:spPr>
            <a:xfrm>
              <a:off x="8848344" y="3966971"/>
              <a:ext cx="3340735" cy="2891155"/>
            </a:xfrm>
            <a:custGeom>
              <a:avLst/>
              <a:gdLst/>
              <a:ahLst/>
              <a:cxnLst/>
              <a:rect l="l" t="t" r="r" b="b"/>
              <a:pathLst>
                <a:path w="3340734" h="2891154">
                  <a:moveTo>
                    <a:pt x="2002916" y="0"/>
                  </a:moveTo>
                  <a:lnTo>
                    <a:pt x="1954956" y="562"/>
                  </a:lnTo>
                  <a:lnTo>
                    <a:pt x="1907272" y="2242"/>
                  </a:lnTo>
                  <a:lnTo>
                    <a:pt x="1859878" y="5027"/>
                  </a:lnTo>
                  <a:lnTo>
                    <a:pt x="1812784" y="8904"/>
                  </a:lnTo>
                  <a:lnTo>
                    <a:pt x="1766005" y="13861"/>
                  </a:lnTo>
                  <a:lnTo>
                    <a:pt x="1719553" y="19884"/>
                  </a:lnTo>
                  <a:lnTo>
                    <a:pt x="1673440" y="26962"/>
                  </a:lnTo>
                  <a:lnTo>
                    <a:pt x="1627678" y="35082"/>
                  </a:lnTo>
                  <a:lnTo>
                    <a:pt x="1582282" y="44232"/>
                  </a:lnTo>
                  <a:lnTo>
                    <a:pt x="1537261" y="54398"/>
                  </a:lnTo>
                  <a:lnTo>
                    <a:pt x="1492631" y="65568"/>
                  </a:lnTo>
                  <a:lnTo>
                    <a:pt x="1448402" y="77731"/>
                  </a:lnTo>
                  <a:lnTo>
                    <a:pt x="1404588" y="90872"/>
                  </a:lnTo>
                  <a:lnTo>
                    <a:pt x="1361201" y="104981"/>
                  </a:lnTo>
                  <a:lnTo>
                    <a:pt x="1318254" y="120043"/>
                  </a:lnTo>
                  <a:lnTo>
                    <a:pt x="1275759" y="136047"/>
                  </a:lnTo>
                  <a:lnTo>
                    <a:pt x="1233729" y="152980"/>
                  </a:lnTo>
                  <a:lnTo>
                    <a:pt x="1192176" y="170829"/>
                  </a:lnTo>
                  <a:lnTo>
                    <a:pt x="1151113" y="189583"/>
                  </a:lnTo>
                  <a:lnTo>
                    <a:pt x="1110552" y="209227"/>
                  </a:lnTo>
                  <a:lnTo>
                    <a:pt x="1070507" y="229751"/>
                  </a:lnTo>
                  <a:lnTo>
                    <a:pt x="1030989" y="251141"/>
                  </a:lnTo>
                  <a:lnTo>
                    <a:pt x="992011" y="273384"/>
                  </a:lnTo>
                  <a:lnTo>
                    <a:pt x="953585" y="296469"/>
                  </a:lnTo>
                  <a:lnTo>
                    <a:pt x="915725" y="320383"/>
                  </a:lnTo>
                  <a:lnTo>
                    <a:pt x="878443" y="345112"/>
                  </a:lnTo>
                  <a:lnTo>
                    <a:pt x="841751" y="370645"/>
                  </a:lnTo>
                  <a:lnTo>
                    <a:pt x="805662" y="396969"/>
                  </a:lnTo>
                  <a:lnTo>
                    <a:pt x="770188" y="424071"/>
                  </a:lnTo>
                  <a:lnTo>
                    <a:pt x="735342" y="451940"/>
                  </a:lnTo>
                  <a:lnTo>
                    <a:pt x="701137" y="480561"/>
                  </a:lnTo>
                  <a:lnTo>
                    <a:pt x="667585" y="509924"/>
                  </a:lnTo>
                  <a:lnTo>
                    <a:pt x="634698" y="540015"/>
                  </a:lnTo>
                  <a:lnTo>
                    <a:pt x="602490" y="570821"/>
                  </a:lnTo>
                  <a:lnTo>
                    <a:pt x="570973" y="602331"/>
                  </a:lnTo>
                  <a:lnTo>
                    <a:pt x="540158" y="634531"/>
                  </a:lnTo>
                  <a:lnTo>
                    <a:pt x="510060" y="667409"/>
                  </a:lnTo>
                  <a:lnTo>
                    <a:pt x="480690" y="700953"/>
                  </a:lnTo>
                  <a:lnTo>
                    <a:pt x="452061" y="735149"/>
                  </a:lnTo>
                  <a:lnTo>
                    <a:pt x="424185" y="769986"/>
                  </a:lnTo>
                  <a:lnTo>
                    <a:pt x="397076" y="805451"/>
                  </a:lnTo>
                  <a:lnTo>
                    <a:pt x="370745" y="841532"/>
                  </a:lnTo>
                  <a:lnTo>
                    <a:pt x="345205" y="878215"/>
                  </a:lnTo>
                  <a:lnTo>
                    <a:pt x="320469" y="915488"/>
                  </a:lnTo>
                  <a:lnTo>
                    <a:pt x="296550" y="953339"/>
                  </a:lnTo>
                  <a:lnTo>
                    <a:pt x="273459" y="991755"/>
                  </a:lnTo>
                  <a:lnTo>
                    <a:pt x="251209" y="1030723"/>
                  </a:lnTo>
                  <a:lnTo>
                    <a:pt x="229814" y="1070232"/>
                  </a:lnTo>
                  <a:lnTo>
                    <a:pt x="209285" y="1110268"/>
                  </a:lnTo>
                  <a:lnTo>
                    <a:pt x="189635" y="1150819"/>
                  </a:lnTo>
                  <a:lnTo>
                    <a:pt x="170876" y="1191872"/>
                  </a:lnTo>
                  <a:lnTo>
                    <a:pt x="153022" y="1233416"/>
                  </a:lnTo>
                  <a:lnTo>
                    <a:pt x="136084" y="1275436"/>
                  </a:lnTo>
                  <a:lnTo>
                    <a:pt x="120076" y="1317921"/>
                  </a:lnTo>
                  <a:lnTo>
                    <a:pt x="105010" y="1360859"/>
                  </a:lnTo>
                  <a:lnTo>
                    <a:pt x="90898" y="1404236"/>
                  </a:lnTo>
                  <a:lnTo>
                    <a:pt x="77752" y="1448040"/>
                  </a:lnTo>
                  <a:lnTo>
                    <a:pt x="65587" y="1492258"/>
                  </a:lnTo>
                  <a:lnTo>
                    <a:pt x="54413" y="1536879"/>
                  </a:lnTo>
                  <a:lnTo>
                    <a:pt x="44244" y="1581889"/>
                  </a:lnTo>
                  <a:lnTo>
                    <a:pt x="35092" y="1627276"/>
                  </a:lnTo>
                  <a:lnTo>
                    <a:pt x="26970" y="1673027"/>
                  </a:lnTo>
                  <a:lnTo>
                    <a:pt x="19890" y="1719130"/>
                  </a:lnTo>
                  <a:lnTo>
                    <a:pt x="13864" y="1765573"/>
                  </a:lnTo>
                  <a:lnTo>
                    <a:pt x="8907" y="1812342"/>
                  </a:lnTo>
                  <a:lnTo>
                    <a:pt x="5029" y="1859425"/>
                  </a:lnTo>
                  <a:lnTo>
                    <a:pt x="2243" y="1906810"/>
                  </a:lnTo>
                  <a:lnTo>
                    <a:pt x="562" y="1954484"/>
                  </a:lnTo>
                  <a:lnTo>
                    <a:pt x="0" y="2002434"/>
                  </a:lnTo>
                  <a:lnTo>
                    <a:pt x="653" y="2054118"/>
                  </a:lnTo>
                  <a:lnTo>
                    <a:pt x="2604" y="2105479"/>
                  </a:lnTo>
                  <a:lnTo>
                    <a:pt x="5836" y="2156503"/>
                  </a:lnTo>
                  <a:lnTo>
                    <a:pt x="10334" y="2207172"/>
                  </a:lnTo>
                  <a:lnTo>
                    <a:pt x="16082" y="2257472"/>
                  </a:lnTo>
                  <a:lnTo>
                    <a:pt x="23065" y="2307387"/>
                  </a:lnTo>
                  <a:lnTo>
                    <a:pt x="31266" y="2356901"/>
                  </a:lnTo>
                  <a:lnTo>
                    <a:pt x="40671" y="2405997"/>
                  </a:lnTo>
                  <a:lnTo>
                    <a:pt x="51264" y="2454661"/>
                  </a:lnTo>
                  <a:lnTo>
                    <a:pt x="63028" y="2502877"/>
                  </a:lnTo>
                  <a:lnTo>
                    <a:pt x="75949" y="2550629"/>
                  </a:lnTo>
                  <a:lnTo>
                    <a:pt x="90011" y="2597900"/>
                  </a:lnTo>
                  <a:lnTo>
                    <a:pt x="105198" y="2644677"/>
                  </a:lnTo>
                  <a:lnTo>
                    <a:pt x="121494" y="2690941"/>
                  </a:lnTo>
                  <a:lnTo>
                    <a:pt x="138884" y="2736679"/>
                  </a:lnTo>
                  <a:lnTo>
                    <a:pt x="157352" y="2781874"/>
                  </a:lnTo>
                  <a:lnTo>
                    <a:pt x="210057" y="2891027"/>
                  </a:lnTo>
                  <a:lnTo>
                    <a:pt x="3340607" y="2891027"/>
                  </a:lnTo>
                  <a:lnTo>
                    <a:pt x="3340607" y="515111"/>
                  </a:lnTo>
                  <a:lnTo>
                    <a:pt x="3276980" y="457200"/>
                  </a:lnTo>
                  <a:lnTo>
                    <a:pt x="3239516" y="427036"/>
                  </a:lnTo>
                  <a:lnTo>
                    <a:pt x="3201320" y="397761"/>
                  </a:lnTo>
                  <a:lnTo>
                    <a:pt x="3162409" y="369390"/>
                  </a:lnTo>
                  <a:lnTo>
                    <a:pt x="3122797" y="341940"/>
                  </a:lnTo>
                  <a:lnTo>
                    <a:pt x="3082500" y="315425"/>
                  </a:lnTo>
                  <a:lnTo>
                    <a:pt x="3041535" y="289861"/>
                  </a:lnTo>
                  <a:lnTo>
                    <a:pt x="2999916" y="265265"/>
                  </a:lnTo>
                  <a:lnTo>
                    <a:pt x="2957660" y="241651"/>
                  </a:lnTo>
                  <a:lnTo>
                    <a:pt x="2914783" y="219036"/>
                  </a:lnTo>
                  <a:lnTo>
                    <a:pt x="2871300" y="197436"/>
                  </a:lnTo>
                  <a:lnTo>
                    <a:pt x="2827226" y="176865"/>
                  </a:lnTo>
                  <a:lnTo>
                    <a:pt x="2782578" y="157340"/>
                  </a:lnTo>
                  <a:lnTo>
                    <a:pt x="2737371" y="138877"/>
                  </a:lnTo>
                  <a:lnTo>
                    <a:pt x="2691622" y="121491"/>
                  </a:lnTo>
                  <a:lnTo>
                    <a:pt x="2645345" y="105198"/>
                  </a:lnTo>
                  <a:lnTo>
                    <a:pt x="2598556" y="90013"/>
                  </a:lnTo>
                  <a:lnTo>
                    <a:pt x="2551272" y="75953"/>
                  </a:lnTo>
                  <a:lnTo>
                    <a:pt x="2503507" y="63033"/>
                  </a:lnTo>
                  <a:lnTo>
                    <a:pt x="2455278" y="51269"/>
                  </a:lnTo>
                  <a:lnTo>
                    <a:pt x="2406601" y="40677"/>
                  </a:lnTo>
                  <a:lnTo>
                    <a:pt x="2357491" y="31271"/>
                  </a:lnTo>
                  <a:lnTo>
                    <a:pt x="2307963" y="23069"/>
                  </a:lnTo>
                  <a:lnTo>
                    <a:pt x="2258034" y="16086"/>
                  </a:lnTo>
                  <a:lnTo>
                    <a:pt x="2207719" y="10336"/>
                  </a:lnTo>
                  <a:lnTo>
                    <a:pt x="2157034" y="5838"/>
                  </a:lnTo>
                  <a:lnTo>
                    <a:pt x="2105995" y="2605"/>
                  </a:lnTo>
                  <a:lnTo>
                    <a:pt x="2054617" y="653"/>
                  </a:lnTo>
                  <a:lnTo>
                    <a:pt x="2002916" y="0"/>
                  </a:lnTo>
                  <a:close/>
                </a:path>
              </a:pathLst>
            </a:custGeom>
            <a:solidFill>
              <a:srgbClr val="FFFFFF">
                <a:alpha val="79998"/>
              </a:srgbClr>
            </a:solidFill>
          </p:spPr>
          <p:txBody>
            <a:bodyPr wrap="square" lIns="0" tIns="0" rIns="0" bIns="0" rtlCol="0"/>
            <a:lstStyle/>
            <a:p>
              <a:endParaRPr/>
            </a:p>
          </p:txBody>
        </p:sp>
        <p:pic>
          <p:nvPicPr>
            <p:cNvPr id="14" name="object 14"/>
            <p:cNvPicPr/>
            <p:nvPr/>
          </p:nvPicPr>
          <p:blipFill>
            <a:blip r:embed="rId5" cstate="print"/>
            <a:stretch>
              <a:fillRect/>
            </a:stretch>
          </p:blipFill>
          <p:spPr>
            <a:xfrm>
              <a:off x="9009887" y="4131564"/>
              <a:ext cx="3179063" cy="2726433"/>
            </a:xfrm>
            <a:prstGeom prst="rect">
              <a:avLst/>
            </a:prstGeom>
          </p:spPr>
        </p:pic>
      </p:grpSp>
      <p:sp>
        <p:nvSpPr>
          <p:cNvPr id="15" name="object 15"/>
          <p:cNvSpPr txBox="1">
            <a:spLocks noGrp="1"/>
          </p:cNvSpPr>
          <p:nvPr>
            <p:ph type="title"/>
          </p:nvPr>
        </p:nvSpPr>
        <p:spPr>
          <a:xfrm>
            <a:off x="853541" y="602741"/>
            <a:ext cx="1014094" cy="391160"/>
          </a:xfrm>
          <a:prstGeom prst="rect">
            <a:avLst/>
          </a:prstGeom>
        </p:spPr>
        <p:txBody>
          <a:bodyPr vert="horz" wrap="square" lIns="0" tIns="12700" rIns="0" bIns="0" rtlCol="0">
            <a:spAutoFit/>
          </a:bodyPr>
          <a:lstStyle/>
          <a:p>
            <a:pPr marL="12700">
              <a:lnSpc>
                <a:spcPct val="100000"/>
              </a:lnSpc>
              <a:spcBef>
                <a:spcPts val="100"/>
              </a:spcBef>
            </a:pPr>
            <a:r>
              <a:rPr spc="-10">
                <a:solidFill>
                  <a:srgbClr val="FFFFFF"/>
                </a:solidFill>
              </a:rPr>
              <a:t>Norway</a:t>
            </a:r>
          </a:p>
        </p:txBody>
      </p:sp>
      <p:sp>
        <p:nvSpPr>
          <p:cNvPr id="16" name="object 16"/>
          <p:cNvSpPr txBox="1"/>
          <p:nvPr/>
        </p:nvSpPr>
        <p:spPr>
          <a:xfrm>
            <a:off x="853541" y="1044702"/>
            <a:ext cx="1982470" cy="391160"/>
          </a:xfrm>
          <a:prstGeom prst="rect">
            <a:avLst/>
          </a:prstGeom>
        </p:spPr>
        <p:txBody>
          <a:bodyPr vert="horz" wrap="square" lIns="0" tIns="12700" rIns="0" bIns="0" rtlCol="0" anchor="t">
            <a:spAutoFit/>
          </a:bodyPr>
          <a:lstStyle/>
          <a:p>
            <a:pPr marL="12700">
              <a:spcBef>
                <a:spcPts val="100"/>
              </a:spcBef>
            </a:pPr>
            <a:r>
              <a:rPr lang="nb-NO" sz="2400">
                <a:solidFill>
                  <a:srgbClr val="FFFFFF"/>
                </a:solidFill>
                <a:latin typeface="Calibri"/>
                <a:cs typeface="Calibri"/>
              </a:rPr>
              <a:t>Joe Moussa</a:t>
            </a:r>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754123" y="0"/>
            <a:ext cx="6760336" cy="6089903"/>
            <a:chOff x="1754123" y="0"/>
            <a:chExt cx="6760336" cy="6089903"/>
          </a:xfrm>
        </p:grpSpPr>
        <p:pic>
          <p:nvPicPr>
            <p:cNvPr id="4" name="object 4"/>
            <p:cNvPicPr/>
            <p:nvPr/>
          </p:nvPicPr>
          <p:blipFill>
            <a:blip r:embed="rId2" cstate="print"/>
            <a:stretch>
              <a:fillRect/>
            </a:stretch>
          </p:blipFill>
          <p:spPr>
            <a:xfrm>
              <a:off x="1754123" y="0"/>
              <a:ext cx="6760336" cy="3919728"/>
            </a:xfrm>
            <a:prstGeom prst="rect">
              <a:avLst/>
            </a:prstGeom>
          </p:spPr>
        </p:pic>
        <p:pic>
          <p:nvPicPr>
            <p:cNvPr id="5" name="object 5"/>
            <p:cNvPicPr/>
            <p:nvPr/>
          </p:nvPicPr>
          <p:blipFill>
            <a:blip r:embed="rId3" cstate="print"/>
            <a:stretch>
              <a:fillRect/>
            </a:stretch>
          </p:blipFill>
          <p:spPr>
            <a:xfrm>
              <a:off x="1754123" y="4070603"/>
              <a:ext cx="3535679" cy="2019300"/>
            </a:xfrm>
            <a:prstGeom prst="rect">
              <a:avLst/>
            </a:prstGeom>
          </p:spPr>
        </p:pic>
      </p:grpSp>
      <p:sp>
        <p:nvSpPr>
          <p:cNvPr id="7" name="object 7"/>
          <p:cNvSpPr txBox="1"/>
          <p:nvPr/>
        </p:nvSpPr>
        <p:spPr>
          <a:xfrm>
            <a:off x="161544" y="4070603"/>
            <a:ext cx="1432560" cy="1746632"/>
          </a:xfrm>
          <a:prstGeom prst="rect">
            <a:avLst/>
          </a:prstGeom>
          <a:solidFill>
            <a:schemeClr val="bg1">
              <a:lumMod val="75000"/>
            </a:schemeClr>
          </a:solidFill>
        </p:spPr>
        <p:txBody>
          <a:bodyPr vert="horz" wrap="square" lIns="0" tIns="0" rIns="0" bIns="0" rtlCol="0" anchor="t">
            <a:spAutoFit/>
          </a:bodyPr>
          <a:lstStyle/>
          <a:p>
            <a:pPr>
              <a:lnSpc>
                <a:spcPct val="100000"/>
              </a:lnSpc>
            </a:pPr>
            <a:endParaRPr sz="2400">
              <a:latin typeface="Times New Roman"/>
              <a:cs typeface="Times New Roman"/>
            </a:endParaRPr>
          </a:p>
          <a:p>
            <a:pPr>
              <a:lnSpc>
                <a:spcPct val="100000"/>
              </a:lnSpc>
            </a:pPr>
            <a:endParaRPr sz="2400">
              <a:latin typeface="Times New Roman"/>
              <a:cs typeface="Times New Roman"/>
            </a:endParaRPr>
          </a:p>
          <a:p>
            <a:pPr>
              <a:lnSpc>
                <a:spcPct val="100000"/>
              </a:lnSpc>
              <a:spcBef>
                <a:spcPts val="2105"/>
              </a:spcBef>
            </a:pPr>
            <a:endParaRPr sz="2400">
              <a:latin typeface="Times New Roman"/>
              <a:cs typeface="Times New Roman"/>
            </a:endParaRPr>
          </a:p>
          <a:p>
            <a:pPr marL="90805">
              <a:lnSpc>
                <a:spcPct val="100000"/>
              </a:lnSpc>
            </a:pPr>
            <a:r>
              <a:rPr sz="2400" b="1" spc="-10">
                <a:solidFill>
                  <a:schemeClr val="tx1"/>
                </a:solidFill>
                <a:latin typeface="Calibri"/>
                <a:cs typeface="Calibri"/>
              </a:rPr>
              <a:t>Pakistan</a:t>
            </a:r>
            <a:endParaRPr sz="2400">
              <a:solidFill>
                <a:schemeClr val="tx1"/>
              </a:solidFill>
              <a:latin typeface="Calibri"/>
              <a:cs typeface="Calibri"/>
            </a:endParaRPr>
          </a:p>
        </p:txBody>
      </p:sp>
      <p:sp>
        <p:nvSpPr>
          <p:cNvPr id="8" name="object 8"/>
          <p:cNvSpPr txBox="1"/>
          <p:nvPr/>
        </p:nvSpPr>
        <p:spPr>
          <a:xfrm>
            <a:off x="311561" y="6344830"/>
            <a:ext cx="2894796" cy="381515"/>
          </a:xfrm>
          <a:prstGeom prst="rect">
            <a:avLst/>
          </a:prstGeom>
        </p:spPr>
        <p:txBody>
          <a:bodyPr vert="horz" wrap="square" lIns="0" tIns="12065" rIns="0" bIns="0" rtlCol="0" anchor="t">
            <a:spAutoFit/>
          </a:bodyPr>
          <a:lstStyle/>
          <a:p>
            <a:pPr marL="12700">
              <a:spcBef>
                <a:spcPts val="95"/>
              </a:spcBef>
            </a:pPr>
            <a:r>
              <a:rPr lang="en-US" sz="2400">
                <a:solidFill>
                  <a:srgbClr val="663300"/>
                </a:solidFill>
                <a:latin typeface="Calibri"/>
                <a:cs typeface="Calibri"/>
              </a:rPr>
              <a:t>Majid Akhtar Qureshi</a:t>
            </a:r>
            <a:endParaRPr sz="2400" spc="-75">
              <a:solidFill>
                <a:srgbClr val="663300"/>
              </a:solidFill>
              <a:latin typeface="Calibri"/>
              <a:cs typeface="Calibri"/>
            </a:endParaRPr>
          </a:p>
        </p:txBody>
      </p:sp>
      <p:sp>
        <p:nvSpPr>
          <p:cNvPr id="9" name="object 9"/>
          <p:cNvSpPr txBox="1"/>
          <p:nvPr/>
        </p:nvSpPr>
        <p:spPr>
          <a:xfrm>
            <a:off x="8561114" y="161544"/>
            <a:ext cx="3584740" cy="2693045"/>
          </a:xfrm>
          <a:prstGeom prst="rect">
            <a:avLst/>
          </a:prstGeom>
          <a:solidFill>
            <a:schemeClr val="bg1">
              <a:lumMod val="75000"/>
            </a:schemeClr>
          </a:solidFill>
          <a:ln>
            <a:solidFill>
              <a:schemeClr val="bg2">
                <a:lumMod val="75000"/>
              </a:schemeClr>
            </a:solidFill>
          </a:ln>
        </p:spPr>
        <p:txBody>
          <a:bodyPr vert="horz" wrap="square" lIns="0" tIns="165100" rIns="0" bIns="0" rtlCol="0" anchor="t">
            <a:spAutoFit/>
          </a:bodyPr>
          <a:lstStyle/>
          <a:p>
            <a:pPr marL="92710">
              <a:lnSpc>
                <a:spcPct val="100000"/>
              </a:lnSpc>
              <a:spcBef>
                <a:spcPts val="1300"/>
              </a:spcBef>
            </a:pPr>
            <a:r>
              <a:rPr sz="1500">
                <a:solidFill>
                  <a:srgbClr val="FFFFFF"/>
                </a:solidFill>
                <a:latin typeface="Calibri"/>
                <a:cs typeface="Calibri"/>
              </a:rPr>
              <a:t>Principal</a:t>
            </a:r>
            <a:r>
              <a:rPr sz="1500" spc="-45">
                <a:solidFill>
                  <a:srgbClr val="FFFFFF"/>
                </a:solidFill>
                <a:latin typeface="Calibri"/>
                <a:cs typeface="Calibri"/>
              </a:rPr>
              <a:t> </a:t>
            </a:r>
            <a:r>
              <a:rPr lang="en-US" sz="1500">
                <a:solidFill>
                  <a:srgbClr val="FFFFFF"/>
                </a:solidFill>
                <a:latin typeface="Calibri"/>
                <a:cs typeface="Calibri"/>
              </a:rPr>
              <a:t>Engineer</a:t>
            </a:r>
            <a:endParaRPr lang="en-US" sz="1500" spc="-10">
              <a:solidFill>
                <a:srgbClr val="FFFFFF"/>
              </a:solidFill>
              <a:latin typeface="Calibri"/>
              <a:ea typeface="Calibri"/>
              <a:cs typeface="Calibri"/>
            </a:endParaRPr>
          </a:p>
          <a:p>
            <a:pPr marL="92710" marR="503555">
              <a:lnSpc>
                <a:spcPct val="100000"/>
              </a:lnSpc>
            </a:pPr>
            <a:r>
              <a:rPr sz="1500" spc="-10">
                <a:solidFill>
                  <a:srgbClr val="FFFFFF"/>
                </a:solidFill>
                <a:latin typeface="Calibri"/>
                <a:cs typeface="Calibri"/>
              </a:rPr>
              <a:t>Pakistan</a:t>
            </a:r>
            <a:r>
              <a:rPr sz="1500" spc="-25">
                <a:solidFill>
                  <a:srgbClr val="FFFFFF"/>
                </a:solidFill>
                <a:latin typeface="Calibri"/>
                <a:cs typeface="Calibri"/>
              </a:rPr>
              <a:t> </a:t>
            </a:r>
            <a:r>
              <a:rPr sz="1500">
                <a:solidFill>
                  <a:srgbClr val="FFFFFF"/>
                </a:solidFill>
                <a:latin typeface="Calibri"/>
                <a:cs typeface="Calibri"/>
              </a:rPr>
              <a:t>Nuclear</a:t>
            </a:r>
            <a:r>
              <a:rPr sz="1500" spc="-30">
                <a:solidFill>
                  <a:srgbClr val="FFFFFF"/>
                </a:solidFill>
                <a:latin typeface="Calibri"/>
                <a:cs typeface="Calibri"/>
              </a:rPr>
              <a:t> </a:t>
            </a:r>
            <a:r>
              <a:rPr sz="1500" spc="-10">
                <a:solidFill>
                  <a:srgbClr val="FFFFFF"/>
                </a:solidFill>
                <a:latin typeface="Calibri"/>
                <a:cs typeface="Calibri"/>
              </a:rPr>
              <a:t>Regulatory</a:t>
            </a:r>
            <a:r>
              <a:rPr sz="1500" spc="-25">
                <a:solidFill>
                  <a:srgbClr val="FFFFFF"/>
                </a:solidFill>
                <a:latin typeface="Calibri"/>
                <a:cs typeface="Calibri"/>
              </a:rPr>
              <a:t> </a:t>
            </a:r>
            <a:r>
              <a:rPr sz="1500" spc="-10">
                <a:solidFill>
                  <a:srgbClr val="FFFFFF"/>
                </a:solidFill>
                <a:latin typeface="Calibri"/>
                <a:cs typeface="Calibri"/>
              </a:rPr>
              <a:t>Authority </a:t>
            </a:r>
            <a:r>
              <a:rPr sz="1500">
                <a:solidFill>
                  <a:srgbClr val="FFFFFF"/>
                </a:solidFill>
                <a:latin typeface="Calibri"/>
                <a:cs typeface="Calibri"/>
              </a:rPr>
              <a:t>Islamabad,</a:t>
            </a:r>
            <a:r>
              <a:rPr sz="1500" spc="-60">
                <a:solidFill>
                  <a:srgbClr val="FFFFFF"/>
                </a:solidFill>
                <a:latin typeface="Calibri"/>
                <a:cs typeface="Calibri"/>
              </a:rPr>
              <a:t> </a:t>
            </a:r>
            <a:r>
              <a:rPr sz="1500" spc="-10">
                <a:solidFill>
                  <a:srgbClr val="FFFFFF"/>
                </a:solidFill>
                <a:latin typeface="Calibri"/>
                <a:cs typeface="Calibri"/>
              </a:rPr>
              <a:t>Pakistan</a:t>
            </a:r>
            <a:endParaRPr sz="1500">
              <a:latin typeface="Calibri"/>
              <a:cs typeface="Calibri"/>
            </a:endParaRPr>
          </a:p>
          <a:p>
            <a:pPr marL="92710" marR="122555">
              <a:spcBef>
                <a:spcPts val="1680"/>
              </a:spcBef>
            </a:pPr>
            <a:r>
              <a:rPr lang="en-US" sz="1500">
                <a:solidFill>
                  <a:srgbClr val="FFFFFF"/>
                </a:solidFill>
                <a:latin typeface="Calibri"/>
                <a:cs typeface="Calibri"/>
              </a:rPr>
              <a:t>Mr. Qureshi </a:t>
            </a:r>
            <a:r>
              <a:rPr sz="1500">
                <a:solidFill>
                  <a:srgbClr val="FFFFFF"/>
                </a:solidFill>
                <a:latin typeface="Calibri"/>
                <a:cs typeface="Calibri"/>
              </a:rPr>
              <a:t>has</a:t>
            </a:r>
            <a:r>
              <a:rPr sz="1500" spc="-10">
                <a:solidFill>
                  <a:srgbClr val="FFFFFF"/>
                </a:solidFill>
                <a:latin typeface="Calibri"/>
                <a:cs typeface="Calibri"/>
              </a:rPr>
              <a:t> </a:t>
            </a:r>
            <a:r>
              <a:rPr lang="en-US" sz="1500">
                <a:solidFill>
                  <a:srgbClr val="FFFFFF"/>
                </a:solidFill>
                <a:latin typeface="Calibri"/>
                <a:cs typeface="Calibri"/>
              </a:rPr>
              <a:t>17</a:t>
            </a:r>
            <a:r>
              <a:rPr sz="1500" spc="-35">
                <a:solidFill>
                  <a:srgbClr val="FFFFFF"/>
                </a:solidFill>
                <a:latin typeface="Calibri"/>
                <a:cs typeface="Calibri"/>
              </a:rPr>
              <a:t> </a:t>
            </a:r>
            <a:r>
              <a:rPr sz="1500">
                <a:solidFill>
                  <a:srgbClr val="FFFFFF"/>
                </a:solidFill>
                <a:latin typeface="Calibri"/>
                <a:cs typeface="Calibri"/>
              </a:rPr>
              <a:t>years</a:t>
            </a:r>
            <a:r>
              <a:rPr lang="en-US" sz="1500" spc="-25">
                <a:solidFill>
                  <a:srgbClr val="FFFFFF"/>
                </a:solidFill>
                <a:latin typeface="Calibri"/>
                <a:cs typeface="Calibri"/>
              </a:rPr>
              <a:t> of </a:t>
            </a:r>
            <a:r>
              <a:rPr lang="en-US" sz="1500" spc="-10">
                <a:solidFill>
                  <a:srgbClr val="FFFFFF"/>
                </a:solidFill>
                <a:latin typeface="Calibri"/>
                <a:cs typeface="Calibri"/>
              </a:rPr>
              <a:t>regulatory</a:t>
            </a:r>
            <a:r>
              <a:rPr sz="1500" spc="-10">
                <a:solidFill>
                  <a:srgbClr val="FFFFFF"/>
                </a:solidFill>
                <a:latin typeface="Calibri"/>
                <a:cs typeface="Calibri"/>
              </a:rPr>
              <a:t> </a:t>
            </a:r>
            <a:r>
              <a:rPr lang="en-US" sz="1500" spc="-10">
                <a:solidFill>
                  <a:srgbClr val="FFFFFF"/>
                </a:solidFill>
                <a:latin typeface="Calibri"/>
                <a:cs typeface="Calibri"/>
              </a:rPr>
              <a:t>experience</a:t>
            </a:r>
            <a:r>
              <a:rPr lang="en-US" sz="1500">
                <a:solidFill>
                  <a:srgbClr val="FFFFFF"/>
                </a:solidFill>
                <a:latin typeface="Calibri"/>
                <a:cs typeface="Calibri"/>
              </a:rPr>
              <a:t> in the domains of  </a:t>
            </a:r>
            <a:r>
              <a:rPr sz="1500" spc="-25">
                <a:solidFill>
                  <a:srgbClr val="FFFFFF"/>
                </a:solidFill>
                <a:latin typeface="Calibri"/>
                <a:cs typeface="Calibri"/>
              </a:rPr>
              <a:t> </a:t>
            </a:r>
            <a:r>
              <a:rPr sz="1500" spc="-10">
                <a:solidFill>
                  <a:srgbClr val="FFFFFF"/>
                </a:solidFill>
                <a:latin typeface="Calibri"/>
                <a:cs typeface="Calibri"/>
              </a:rPr>
              <a:t>regulatory framework,</a:t>
            </a:r>
            <a:r>
              <a:rPr sz="1500" spc="-50">
                <a:solidFill>
                  <a:srgbClr val="FFFFFF"/>
                </a:solidFill>
                <a:latin typeface="Calibri"/>
                <a:cs typeface="Calibri"/>
              </a:rPr>
              <a:t> </a:t>
            </a:r>
            <a:r>
              <a:rPr sz="1500" spc="-10">
                <a:solidFill>
                  <a:srgbClr val="FFFFFF"/>
                </a:solidFill>
                <a:latin typeface="Calibri"/>
                <a:cs typeface="Calibri"/>
              </a:rPr>
              <a:t>authorization,</a:t>
            </a:r>
            <a:r>
              <a:rPr sz="1500">
                <a:solidFill>
                  <a:srgbClr val="FFFFFF"/>
                </a:solidFill>
                <a:latin typeface="Calibri"/>
                <a:cs typeface="Calibri"/>
              </a:rPr>
              <a:t> review </a:t>
            </a:r>
            <a:r>
              <a:rPr sz="1500" spc="-50">
                <a:solidFill>
                  <a:srgbClr val="FFFFFF"/>
                </a:solidFill>
                <a:latin typeface="Calibri"/>
                <a:cs typeface="Calibri"/>
              </a:rPr>
              <a:t>&amp; </a:t>
            </a:r>
            <a:r>
              <a:rPr sz="1500">
                <a:solidFill>
                  <a:srgbClr val="FFFFFF"/>
                </a:solidFill>
                <a:latin typeface="Calibri"/>
                <a:cs typeface="Calibri"/>
              </a:rPr>
              <a:t>assessment</a:t>
            </a:r>
            <a:r>
              <a:rPr lang="en-US" sz="1500" spc="-30">
                <a:solidFill>
                  <a:srgbClr val="FFFFFF"/>
                </a:solidFill>
                <a:latin typeface="Calibri"/>
                <a:cs typeface="Calibri"/>
              </a:rPr>
              <a:t> and </a:t>
            </a:r>
            <a:r>
              <a:rPr lang="en-US" sz="1500">
                <a:solidFill>
                  <a:srgbClr val="FFFFFF"/>
                </a:solidFill>
                <a:latin typeface="Calibri"/>
                <a:cs typeface="Calibri"/>
              </a:rPr>
              <a:t> </a:t>
            </a:r>
            <a:r>
              <a:rPr sz="1500" spc="-10">
                <a:solidFill>
                  <a:srgbClr val="FFFFFF"/>
                </a:solidFill>
                <a:latin typeface="Calibri"/>
                <a:cs typeface="Calibri"/>
              </a:rPr>
              <a:t>inspections</a:t>
            </a:r>
            <a:r>
              <a:rPr lang="en-US" sz="1500" spc="-5">
                <a:solidFill>
                  <a:srgbClr val="FFFFFF"/>
                </a:solidFill>
                <a:latin typeface="Calibri"/>
                <a:cs typeface="Calibri"/>
              </a:rPr>
              <a:t>  &amp; enforcement. His areas of expertise are  Transport safety, Nuclear safety , </a:t>
            </a:r>
            <a:r>
              <a:rPr sz="1500" spc="-10">
                <a:solidFill>
                  <a:srgbClr val="FFFFFF"/>
                </a:solidFill>
                <a:latin typeface="Calibri"/>
                <a:cs typeface="Calibri"/>
              </a:rPr>
              <a:t>manufacturing</a:t>
            </a:r>
            <a:r>
              <a:rPr lang="en-US" sz="1500" spc="5">
                <a:solidFill>
                  <a:srgbClr val="FFFFFF"/>
                </a:solidFill>
                <a:latin typeface="Calibri"/>
                <a:cs typeface="Calibri"/>
              </a:rPr>
              <a:t> &amp; Testing</a:t>
            </a:r>
            <a:r>
              <a:rPr sz="1500" spc="-10">
                <a:solidFill>
                  <a:srgbClr val="FFFFFF"/>
                </a:solidFill>
                <a:latin typeface="Calibri"/>
                <a:cs typeface="Calibri"/>
              </a:rPr>
              <a:t>.</a:t>
            </a:r>
            <a:endParaRPr sz="1500">
              <a:latin typeface="Calibri"/>
              <a:cs typeface="Calibri"/>
            </a:endParaRPr>
          </a:p>
        </p:txBody>
      </p:sp>
      <p:pic>
        <p:nvPicPr>
          <p:cNvPr id="6" name="Picture 5" descr="A person in a suit and tie&#10;&#10;Description automatically generated">
            <a:extLst>
              <a:ext uri="{FF2B5EF4-FFF2-40B4-BE49-F238E27FC236}">
                <a16:creationId xmlns:a16="http://schemas.microsoft.com/office/drawing/2014/main" id="{093EEDD9-186F-F926-E7D8-526C3D57CFFB}"/>
              </a:ext>
            </a:extLst>
          </p:cNvPr>
          <p:cNvPicPr>
            <a:picLocks noChangeAspect="1"/>
          </p:cNvPicPr>
          <p:nvPr/>
        </p:nvPicPr>
        <p:blipFill>
          <a:blip r:embed="rId4"/>
          <a:stretch>
            <a:fillRect/>
          </a:stretch>
        </p:blipFill>
        <p:spPr>
          <a:xfrm>
            <a:off x="160264" y="163902"/>
            <a:ext cx="2181134" cy="2763329"/>
          </a:xfrm>
          <a:prstGeom prst="rect">
            <a:avLst/>
          </a:prstGeom>
        </p:spPr>
      </p:pic>
      <p:pic>
        <p:nvPicPr>
          <p:cNvPr id="10" name="Picture 9">
            <a:extLst>
              <a:ext uri="{FF2B5EF4-FFF2-40B4-BE49-F238E27FC236}">
                <a16:creationId xmlns:a16="http://schemas.microsoft.com/office/drawing/2014/main" id="{CE3B6D3E-FAA3-AE94-59B0-7594063DFE83}"/>
              </a:ext>
            </a:extLst>
          </p:cNvPr>
          <p:cNvPicPr>
            <a:picLocks noChangeAspect="1"/>
          </p:cNvPicPr>
          <p:nvPr/>
        </p:nvPicPr>
        <p:blipFill>
          <a:blip r:embed="rId5"/>
          <a:stretch>
            <a:fillRect/>
          </a:stretch>
        </p:blipFill>
        <p:spPr>
          <a:xfrm>
            <a:off x="5305067" y="3124919"/>
            <a:ext cx="6498924" cy="372804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B837C9-7C1E-ABB3-33A3-3939EA0C73AE}"/>
              </a:ext>
            </a:extLst>
          </p:cNvPr>
          <p:cNvPicPr>
            <a:picLocks noChangeAspect="1"/>
          </p:cNvPicPr>
          <p:nvPr/>
        </p:nvPicPr>
        <p:blipFill>
          <a:blip r:embed="rId2"/>
          <a:stretch>
            <a:fillRect/>
          </a:stretch>
        </p:blipFill>
        <p:spPr>
          <a:xfrm>
            <a:off x="7153422" y="0"/>
            <a:ext cx="5038578" cy="3328594"/>
          </a:xfrm>
          <a:prstGeom prst="rect">
            <a:avLst/>
          </a:prstGeom>
        </p:spPr>
      </p:pic>
      <p:pic>
        <p:nvPicPr>
          <p:cNvPr id="6" name="Picture 5">
            <a:extLst>
              <a:ext uri="{FF2B5EF4-FFF2-40B4-BE49-F238E27FC236}">
                <a16:creationId xmlns:a16="http://schemas.microsoft.com/office/drawing/2014/main" id="{442FE4C3-56AF-0AE3-CA77-416D4F3B5D5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9108" y="3013516"/>
            <a:ext cx="2739153" cy="2112743"/>
          </a:xfrm>
          <a:prstGeom prst="rect">
            <a:avLst/>
          </a:prstGeom>
          <a:noFill/>
          <a:ln>
            <a:noFill/>
          </a:ln>
        </p:spPr>
      </p:pic>
      <p:sp>
        <p:nvSpPr>
          <p:cNvPr id="7" name="TextBox 6">
            <a:extLst>
              <a:ext uri="{FF2B5EF4-FFF2-40B4-BE49-F238E27FC236}">
                <a16:creationId xmlns:a16="http://schemas.microsoft.com/office/drawing/2014/main" id="{DF9D39BF-1C4A-7BE3-BC94-BE3EA7A03919}"/>
              </a:ext>
            </a:extLst>
          </p:cNvPr>
          <p:cNvSpPr txBox="1"/>
          <p:nvPr/>
        </p:nvSpPr>
        <p:spPr>
          <a:xfrm>
            <a:off x="49876" y="5164873"/>
            <a:ext cx="8231343" cy="1032270"/>
          </a:xfrm>
          <a:prstGeom prst="rect">
            <a:avLst/>
          </a:prstGeom>
          <a:noFill/>
        </p:spPr>
        <p:txBody>
          <a:bodyPr wrap="square" lIns="91440" tIns="45720" rIns="91440" bIns="45720" rtlCol="0" anchor="t">
            <a:spAutoFit/>
          </a:bodyPr>
          <a:lstStyle/>
          <a:p>
            <a:pPr>
              <a:lnSpc>
                <a:spcPct val="115000"/>
              </a:lnSpc>
              <a:spcAft>
                <a:spcPts val="800"/>
              </a:spcAft>
            </a:pPr>
            <a:r>
              <a:rPr lang="en-US" sz="1800" kern="100">
                <a:effectLst/>
                <a:latin typeface="Aptos"/>
                <a:ea typeface="Aptos" panose="020B0004020202020204" pitchFamily="34" charset="0"/>
                <a:cs typeface="Arial"/>
              </a:rPr>
              <a:t>Dr. Faisal (</a:t>
            </a:r>
            <a:r>
              <a:rPr lang="en-US" sz="1800" kern="100" err="1">
                <a:effectLst/>
                <a:latin typeface="Aptos"/>
                <a:ea typeface="Aptos" panose="020B0004020202020204" pitchFamily="34" charset="0"/>
                <a:cs typeface="Arial"/>
              </a:rPr>
              <a:t>P</a:t>
            </a:r>
            <a:r>
              <a:rPr lang="en-US" kern="100" err="1">
                <a:latin typeface="Aptos"/>
                <a:ea typeface="Aptos" panose="020B0004020202020204" pitchFamily="34" charset="0"/>
                <a:cs typeface="Arial"/>
              </a:rPr>
              <a:t>.h.</a:t>
            </a:r>
            <a:r>
              <a:rPr lang="en-US" sz="1800" kern="100" err="1">
                <a:effectLst/>
                <a:latin typeface="Aptos"/>
                <a:ea typeface="Aptos" panose="020B0004020202020204" pitchFamily="34" charset="0"/>
                <a:cs typeface="Arial"/>
              </a:rPr>
              <a:t>D</a:t>
            </a:r>
            <a:r>
              <a:rPr lang="en-US" sz="1800" kern="100">
                <a:effectLst/>
                <a:latin typeface="Aptos"/>
                <a:ea typeface="Aptos" panose="020B0004020202020204" pitchFamily="34" charset="0"/>
                <a:cs typeface="Arial"/>
              </a:rPr>
              <a:t> in electrical Engineering) is the general manager </a:t>
            </a:r>
            <a:r>
              <a:rPr lang="en-US" kern="100">
                <a:latin typeface="Aptos"/>
                <a:ea typeface="Aptos" panose="020B0004020202020204" pitchFamily="34" charset="0"/>
                <a:cs typeface="Arial"/>
              </a:rPr>
              <a:t>of Safety of radiation</a:t>
            </a:r>
            <a:r>
              <a:rPr lang="en-US" sz="1800" kern="100">
                <a:effectLst/>
                <a:latin typeface="Aptos"/>
                <a:ea typeface="Aptos" panose="020B0004020202020204" pitchFamily="34" charset="0"/>
                <a:cs typeface="Arial"/>
              </a:rPr>
              <a:t> practices at the Nuclear and radiological regulatory commissioning (NRRC) in Saudi Arabia. He joined the NRRC </a:t>
            </a:r>
            <a:r>
              <a:rPr lang="en-US" kern="100">
                <a:latin typeface="Aptos"/>
                <a:ea typeface="Aptos" panose="020B0004020202020204" pitchFamily="34" charset="0"/>
                <a:cs typeface="Arial"/>
              </a:rPr>
              <a:t>in June </a:t>
            </a:r>
            <a:r>
              <a:rPr lang="en-US" sz="1800" kern="100">
                <a:effectLst/>
                <a:latin typeface="Aptos"/>
                <a:ea typeface="Aptos" panose="020B0004020202020204" pitchFamily="34" charset="0"/>
                <a:cs typeface="Arial"/>
              </a:rPr>
              <a:t>2020.</a:t>
            </a:r>
            <a:r>
              <a:rPr lang="en-US" kern="100">
                <a:latin typeface="Aptos"/>
                <a:ea typeface="Aptos" panose="020B0004020202020204" pitchFamily="34" charset="0"/>
                <a:cs typeface="Arial"/>
              </a:rPr>
              <a:t> </a:t>
            </a:r>
            <a:endParaRPr lang="en-US" sz="1800" kern="100">
              <a:effectLst/>
              <a:latin typeface="Aptos"/>
              <a:ea typeface="Aptos" panose="020B0004020202020204" pitchFamily="34" charset="0"/>
              <a:cs typeface="Arial"/>
            </a:endParaRPr>
          </a:p>
        </p:txBody>
      </p:sp>
      <p:pic>
        <p:nvPicPr>
          <p:cNvPr id="11" name="Picture 10">
            <a:extLst>
              <a:ext uri="{FF2B5EF4-FFF2-40B4-BE49-F238E27FC236}">
                <a16:creationId xmlns:a16="http://schemas.microsoft.com/office/drawing/2014/main" id="{2333910D-6FCE-68D3-44E4-5D83D9C2DCA6}"/>
              </a:ext>
            </a:extLst>
          </p:cNvPr>
          <p:cNvPicPr>
            <a:picLocks noChangeAspect="1"/>
          </p:cNvPicPr>
          <p:nvPr/>
        </p:nvPicPr>
        <p:blipFill>
          <a:blip r:embed="rId4"/>
          <a:stretch>
            <a:fillRect/>
          </a:stretch>
        </p:blipFill>
        <p:spPr>
          <a:xfrm>
            <a:off x="8816340" y="3429000"/>
            <a:ext cx="3375660" cy="3394518"/>
          </a:xfrm>
          <a:prstGeom prst="rect">
            <a:avLst/>
          </a:prstGeom>
        </p:spPr>
      </p:pic>
      <p:pic>
        <p:nvPicPr>
          <p:cNvPr id="13" name="Picture 12">
            <a:extLst>
              <a:ext uri="{FF2B5EF4-FFF2-40B4-BE49-F238E27FC236}">
                <a16:creationId xmlns:a16="http://schemas.microsoft.com/office/drawing/2014/main" id="{674080DE-2A75-7834-4EFC-7058B509AC7E}"/>
              </a:ext>
            </a:extLst>
          </p:cNvPr>
          <p:cNvPicPr>
            <a:picLocks noChangeAspect="1"/>
          </p:cNvPicPr>
          <p:nvPr/>
        </p:nvPicPr>
        <p:blipFill>
          <a:blip r:embed="rId5"/>
          <a:stretch>
            <a:fillRect/>
          </a:stretch>
        </p:blipFill>
        <p:spPr>
          <a:xfrm>
            <a:off x="-6335" y="0"/>
            <a:ext cx="3130536" cy="3120977"/>
          </a:xfrm>
          <a:prstGeom prst="rect">
            <a:avLst/>
          </a:prstGeom>
        </p:spPr>
      </p:pic>
      <p:sp>
        <p:nvSpPr>
          <p:cNvPr id="14" name="TextBox 13">
            <a:extLst>
              <a:ext uri="{FF2B5EF4-FFF2-40B4-BE49-F238E27FC236}">
                <a16:creationId xmlns:a16="http://schemas.microsoft.com/office/drawing/2014/main" id="{6E62C5CB-E5D0-6250-6BEF-B0F96EE10D95}"/>
              </a:ext>
            </a:extLst>
          </p:cNvPr>
          <p:cNvSpPr txBox="1"/>
          <p:nvPr/>
        </p:nvSpPr>
        <p:spPr>
          <a:xfrm>
            <a:off x="3679454" y="1037461"/>
            <a:ext cx="2918715" cy="954107"/>
          </a:xfrm>
          <a:prstGeom prst="rect">
            <a:avLst/>
          </a:prstGeom>
          <a:noFill/>
        </p:spPr>
        <p:txBody>
          <a:bodyPr wrap="square" rtlCol="0">
            <a:spAutoFit/>
          </a:bodyPr>
          <a:lstStyle/>
          <a:p>
            <a:pPr algn="ctr"/>
            <a:r>
              <a:rPr lang="en-US" sz="2800" dirty="0"/>
              <a:t>Saudi Arabia</a:t>
            </a:r>
          </a:p>
          <a:p>
            <a:pPr algn="ctr"/>
            <a:r>
              <a:rPr lang="en-US" sz="2800" dirty="0"/>
              <a:t>Faisal Alrumayan</a:t>
            </a:r>
          </a:p>
        </p:txBody>
      </p:sp>
    </p:spTree>
    <p:extLst>
      <p:ext uri="{BB962C8B-B14F-4D97-AF65-F5344CB8AC3E}">
        <p14:creationId xmlns:p14="http://schemas.microsoft.com/office/powerpoint/2010/main" val="1031367501"/>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70662" y="473709"/>
            <a:ext cx="11250930" cy="5910580"/>
            <a:chOff x="470662" y="473709"/>
            <a:chExt cx="11250930" cy="5910580"/>
          </a:xfrm>
        </p:grpSpPr>
        <p:sp>
          <p:nvSpPr>
            <p:cNvPr id="3" name="object 3"/>
            <p:cNvSpPr/>
            <p:nvPr/>
          </p:nvSpPr>
          <p:spPr>
            <a:xfrm>
              <a:off x="477012" y="480059"/>
              <a:ext cx="11238230" cy="5897880"/>
            </a:xfrm>
            <a:custGeom>
              <a:avLst/>
              <a:gdLst/>
              <a:ahLst/>
              <a:cxnLst/>
              <a:rect l="l" t="t" r="r" b="b"/>
              <a:pathLst>
                <a:path w="11238230" h="5897880">
                  <a:moveTo>
                    <a:pt x="0" y="5897880"/>
                  </a:moveTo>
                  <a:lnTo>
                    <a:pt x="11237976" y="5897880"/>
                  </a:lnTo>
                  <a:lnTo>
                    <a:pt x="11237976" y="0"/>
                  </a:lnTo>
                  <a:lnTo>
                    <a:pt x="0" y="0"/>
                  </a:lnTo>
                  <a:lnTo>
                    <a:pt x="0" y="5897880"/>
                  </a:lnTo>
                  <a:close/>
                </a:path>
              </a:pathLst>
            </a:custGeom>
            <a:ln w="12700">
              <a:solidFill>
                <a:srgbClr val="FFFFFF"/>
              </a:solidFill>
            </a:ln>
          </p:spPr>
          <p:txBody>
            <a:bodyPr wrap="square" lIns="0" tIns="0" rIns="0" bIns="0" rtlCol="0"/>
            <a:lstStyle/>
            <a:p>
              <a:endParaRPr/>
            </a:p>
          </p:txBody>
        </p:sp>
        <p:pic>
          <p:nvPicPr>
            <p:cNvPr id="4" name="object 4"/>
            <p:cNvPicPr/>
            <p:nvPr/>
          </p:nvPicPr>
          <p:blipFill>
            <a:blip r:embed="rId2" cstate="print"/>
            <a:stretch>
              <a:fillRect/>
            </a:stretch>
          </p:blipFill>
          <p:spPr>
            <a:xfrm>
              <a:off x="641604" y="643127"/>
              <a:ext cx="4012691" cy="2703576"/>
            </a:xfrm>
            <a:prstGeom prst="rect">
              <a:avLst/>
            </a:prstGeom>
          </p:spPr>
        </p:pic>
        <p:pic>
          <p:nvPicPr>
            <p:cNvPr id="5" name="object 5"/>
            <p:cNvPicPr/>
            <p:nvPr/>
          </p:nvPicPr>
          <p:blipFill>
            <a:blip r:embed="rId3" cstate="print"/>
            <a:stretch>
              <a:fillRect/>
            </a:stretch>
          </p:blipFill>
          <p:spPr>
            <a:xfrm>
              <a:off x="643128" y="3509771"/>
              <a:ext cx="4011167" cy="2705100"/>
            </a:xfrm>
            <a:prstGeom prst="rect">
              <a:avLst/>
            </a:prstGeom>
          </p:spPr>
        </p:pic>
        <p:pic>
          <p:nvPicPr>
            <p:cNvPr id="6" name="object 6"/>
            <p:cNvPicPr/>
            <p:nvPr/>
          </p:nvPicPr>
          <p:blipFill>
            <a:blip r:embed="rId4" cstate="print"/>
            <a:stretch>
              <a:fillRect/>
            </a:stretch>
          </p:blipFill>
          <p:spPr>
            <a:xfrm>
              <a:off x="4812791" y="643127"/>
              <a:ext cx="6736079" cy="5571744"/>
            </a:xfrm>
            <a:prstGeom prst="rect">
              <a:avLst/>
            </a:prstGeom>
          </p:spPr>
        </p:pic>
      </p:grpSp>
      <p:sp>
        <p:nvSpPr>
          <p:cNvPr id="7" name="object 7"/>
          <p:cNvSpPr txBox="1"/>
          <p:nvPr/>
        </p:nvSpPr>
        <p:spPr>
          <a:xfrm>
            <a:off x="4900040" y="3353511"/>
            <a:ext cx="1703705" cy="514350"/>
          </a:xfrm>
          <a:prstGeom prst="rect">
            <a:avLst/>
          </a:prstGeom>
        </p:spPr>
        <p:txBody>
          <a:bodyPr vert="horz" wrap="square" lIns="0" tIns="13335" rIns="0" bIns="0" rtlCol="0">
            <a:spAutoFit/>
          </a:bodyPr>
          <a:lstStyle/>
          <a:p>
            <a:pPr marL="12700">
              <a:lnSpc>
                <a:spcPct val="100000"/>
              </a:lnSpc>
              <a:spcBef>
                <a:spcPts val="105"/>
              </a:spcBef>
            </a:pPr>
            <a:r>
              <a:rPr sz="3200" b="1" spc="-10">
                <a:latin typeface="Calibri"/>
                <a:cs typeface="Calibri"/>
              </a:rPr>
              <a:t>Singapore</a:t>
            </a:r>
            <a:endParaRPr sz="3200">
              <a:latin typeface="Calibri"/>
              <a:cs typeface="Calibri"/>
            </a:endParaRPr>
          </a:p>
        </p:txBody>
      </p:sp>
      <p:pic>
        <p:nvPicPr>
          <p:cNvPr id="8" name="object 8"/>
          <p:cNvPicPr/>
          <p:nvPr/>
        </p:nvPicPr>
        <p:blipFill>
          <a:blip r:embed="rId5" cstate="print"/>
          <a:stretch>
            <a:fillRect/>
          </a:stretch>
        </p:blipFill>
        <p:spPr>
          <a:xfrm>
            <a:off x="4992623" y="4218432"/>
            <a:ext cx="1741931" cy="1996439"/>
          </a:xfrm>
          <a:prstGeom prst="rect">
            <a:avLst/>
          </a:prstGeom>
        </p:spPr>
      </p:pic>
      <p:sp>
        <p:nvSpPr>
          <p:cNvPr id="9" name="object 9"/>
          <p:cNvSpPr txBox="1"/>
          <p:nvPr/>
        </p:nvSpPr>
        <p:spPr>
          <a:xfrm>
            <a:off x="6891655" y="3749421"/>
            <a:ext cx="3848735" cy="239395"/>
          </a:xfrm>
          <a:prstGeom prst="rect">
            <a:avLst/>
          </a:prstGeom>
        </p:spPr>
        <p:txBody>
          <a:bodyPr vert="horz" wrap="square" lIns="0" tIns="12700" rIns="0" bIns="0" rtlCol="0">
            <a:spAutoFit/>
          </a:bodyPr>
          <a:lstStyle/>
          <a:p>
            <a:pPr marL="12700">
              <a:lnSpc>
                <a:spcPct val="100000"/>
              </a:lnSpc>
              <a:spcBef>
                <a:spcPts val="100"/>
              </a:spcBef>
            </a:pPr>
            <a:r>
              <a:rPr sz="1400">
                <a:latin typeface="Calibri"/>
                <a:cs typeface="Calibri"/>
              </a:rPr>
              <a:t>Ms</a:t>
            </a:r>
            <a:r>
              <a:rPr sz="1400" spc="-40">
                <a:latin typeface="Calibri"/>
                <a:cs typeface="Calibri"/>
              </a:rPr>
              <a:t> </a:t>
            </a:r>
            <a:r>
              <a:rPr sz="1400">
                <a:latin typeface="Calibri"/>
                <a:cs typeface="Calibri"/>
              </a:rPr>
              <a:t>Ang</a:t>
            </a:r>
            <a:r>
              <a:rPr sz="1400" spc="-45">
                <a:latin typeface="Calibri"/>
                <a:cs typeface="Calibri"/>
              </a:rPr>
              <a:t> </a:t>
            </a:r>
            <a:r>
              <a:rPr sz="1400">
                <a:latin typeface="Calibri"/>
                <a:cs typeface="Calibri"/>
              </a:rPr>
              <a:t>Chye</a:t>
            </a:r>
            <a:r>
              <a:rPr sz="1400" spc="-35">
                <a:latin typeface="Calibri"/>
                <a:cs typeface="Calibri"/>
              </a:rPr>
              <a:t> </a:t>
            </a:r>
            <a:r>
              <a:rPr sz="1400">
                <a:latin typeface="Calibri"/>
                <a:cs typeface="Calibri"/>
              </a:rPr>
              <a:t>Peng</a:t>
            </a:r>
            <a:r>
              <a:rPr sz="1400" spc="-35">
                <a:latin typeface="Calibri"/>
                <a:cs typeface="Calibri"/>
              </a:rPr>
              <a:t> </a:t>
            </a:r>
            <a:r>
              <a:rPr sz="1400">
                <a:latin typeface="Calibri"/>
                <a:cs typeface="Calibri"/>
              </a:rPr>
              <a:t>is</a:t>
            </a:r>
            <a:r>
              <a:rPr sz="1400" spc="-40">
                <a:latin typeface="Calibri"/>
                <a:cs typeface="Calibri"/>
              </a:rPr>
              <a:t> </a:t>
            </a:r>
            <a:r>
              <a:rPr sz="1400">
                <a:latin typeface="Calibri"/>
                <a:cs typeface="Calibri"/>
              </a:rPr>
              <a:t>the</a:t>
            </a:r>
            <a:r>
              <a:rPr sz="1400" spc="-30">
                <a:latin typeface="Calibri"/>
                <a:cs typeface="Calibri"/>
              </a:rPr>
              <a:t> </a:t>
            </a:r>
            <a:r>
              <a:rPr sz="1400">
                <a:latin typeface="Calibri"/>
                <a:cs typeface="Calibri"/>
              </a:rPr>
              <a:t>Deputy</a:t>
            </a:r>
            <a:r>
              <a:rPr sz="1400" spc="-25">
                <a:latin typeface="Calibri"/>
                <a:cs typeface="Calibri"/>
              </a:rPr>
              <a:t> </a:t>
            </a:r>
            <a:r>
              <a:rPr sz="1400">
                <a:latin typeface="Calibri"/>
                <a:cs typeface="Calibri"/>
              </a:rPr>
              <a:t>Director</a:t>
            </a:r>
            <a:r>
              <a:rPr sz="1400" spc="-50">
                <a:latin typeface="Calibri"/>
                <a:cs typeface="Calibri"/>
              </a:rPr>
              <a:t> </a:t>
            </a:r>
            <a:r>
              <a:rPr sz="1400" spc="-10">
                <a:latin typeface="Calibri"/>
                <a:cs typeface="Calibri"/>
              </a:rPr>
              <a:t>(Regulation</a:t>
            </a:r>
            <a:endParaRPr sz="1400">
              <a:latin typeface="Calibri"/>
              <a:cs typeface="Calibri"/>
            </a:endParaRPr>
          </a:p>
        </p:txBody>
      </p:sp>
      <p:sp>
        <p:nvSpPr>
          <p:cNvPr id="10" name="object 10"/>
          <p:cNvSpPr txBox="1"/>
          <p:nvPr/>
        </p:nvSpPr>
        <p:spPr>
          <a:xfrm>
            <a:off x="4900040" y="3847845"/>
            <a:ext cx="6442710" cy="2061845"/>
          </a:xfrm>
          <a:prstGeom prst="rect">
            <a:avLst/>
          </a:prstGeom>
        </p:spPr>
        <p:txBody>
          <a:bodyPr vert="horz" wrap="square" lIns="0" tIns="12700" rIns="0" bIns="0" rtlCol="0">
            <a:spAutoFit/>
          </a:bodyPr>
          <a:lstStyle/>
          <a:p>
            <a:pPr marL="12700">
              <a:lnSpc>
                <a:spcPts val="2735"/>
              </a:lnSpc>
              <a:spcBef>
                <a:spcPts val="100"/>
              </a:spcBef>
            </a:pPr>
            <a:r>
              <a:rPr sz="2400">
                <a:latin typeface="Calibri"/>
                <a:cs typeface="Calibri"/>
              </a:rPr>
              <a:t>Ang</a:t>
            </a:r>
            <a:r>
              <a:rPr sz="2400" spc="-60">
                <a:latin typeface="Calibri"/>
                <a:cs typeface="Calibri"/>
              </a:rPr>
              <a:t> </a:t>
            </a:r>
            <a:r>
              <a:rPr sz="2400">
                <a:latin typeface="Calibri"/>
                <a:cs typeface="Calibri"/>
              </a:rPr>
              <a:t>Chye</a:t>
            </a:r>
            <a:r>
              <a:rPr sz="2400" spc="-50">
                <a:latin typeface="Calibri"/>
                <a:cs typeface="Calibri"/>
              </a:rPr>
              <a:t> </a:t>
            </a:r>
            <a:r>
              <a:rPr sz="2400">
                <a:latin typeface="Calibri"/>
                <a:cs typeface="Calibri"/>
              </a:rPr>
              <a:t>PENG</a:t>
            </a:r>
            <a:r>
              <a:rPr sz="2400" spc="15">
                <a:latin typeface="Calibri"/>
                <a:cs typeface="Calibri"/>
              </a:rPr>
              <a:t> </a:t>
            </a:r>
            <a:r>
              <a:rPr sz="2100" baseline="3968">
                <a:latin typeface="Calibri"/>
                <a:cs typeface="Calibri"/>
              </a:rPr>
              <a:t>Department)</a:t>
            </a:r>
            <a:r>
              <a:rPr sz="2100" spc="-7" baseline="3968">
                <a:latin typeface="Calibri"/>
                <a:cs typeface="Calibri"/>
              </a:rPr>
              <a:t> </a:t>
            </a:r>
            <a:r>
              <a:rPr sz="2100" baseline="3968">
                <a:latin typeface="Calibri"/>
                <a:cs typeface="Calibri"/>
              </a:rPr>
              <a:t>of</a:t>
            </a:r>
            <a:r>
              <a:rPr sz="2100" spc="-75" baseline="3968">
                <a:latin typeface="Calibri"/>
                <a:cs typeface="Calibri"/>
              </a:rPr>
              <a:t> </a:t>
            </a:r>
            <a:r>
              <a:rPr sz="2100" baseline="3968">
                <a:latin typeface="Calibri"/>
                <a:cs typeface="Calibri"/>
              </a:rPr>
              <a:t>the</a:t>
            </a:r>
            <a:r>
              <a:rPr sz="2100" spc="-15" baseline="3968">
                <a:latin typeface="Calibri"/>
                <a:cs typeface="Calibri"/>
              </a:rPr>
              <a:t> Radiation</a:t>
            </a:r>
            <a:r>
              <a:rPr sz="2100" spc="-37" baseline="3968">
                <a:latin typeface="Calibri"/>
                <a:cs typeface="Calibri"/>
              </a:rPr>
              <a:t> </a:t>
            </a:r>
            <a:r>
              <a:rPr sz="2100" spc="-15" baseline="3968">
                <a:latin typeface="Calibri"/>
                <a:cs typeface="Calibri"/>
              </a:rPr>
              <a:t>Protection</a:t>
            </a:r>
            <a:r>
              <a:rPr sz="2100" spc="-37" baseline="3968">
                <a:latin typeface="Calibri"/>
                <a:cs typeface="Calibri"/>
              </a:rPr>
              <a:t> </a:t>
            </a:r>
            <a:r>
              <a:rPr sz="2100" baseline="3968">
                <a:latin typeface="Calibri"/>
                <a:cs typeface="Calibri"/>
              </a:rPr>
              <a:t>and</a:t>
            </a:r>
            <a:r>
              <a:rPr sz="2100" spc="-37" baseline="3968">
                <a:latin typeface="Calibri"/>
                <a:cs typeface="Calibri"/>
              </a:rPr>
              <a:t> </a:t>
            </a:r>
            <a:r>
              <a:rPr sz="2100" baseline="3968">
                <a:latin typeface="Calibri"/>
                <a:cs typeface="Calibri"/>
              </a:rPr>
              <a:t>Nuclear</a:t>
            </a:r>
            <a:r>
              <a:rPr sz="2100" spc="-37" baseline="3968">
                <a:latin typeface="Calibri"/>
                <a:cs typeface="Calibri"/>
              </a:rPr>
              <a:t> </a:t>
            </a:r>
            <a:r>
              <a:rPr sz="2100" spc="-15" baseline="3968">
                <a:latin typeface="Calibri"/>
                <a:cs typeface="Calibri"/>
              </a:rPr>
              <a:t>Science</a:t>
            </a:r>
            <a:endParaRPr sz="2100" baseline="3968">
              <a:latin typeface="Calibri"/>
              <a:cs typeface="Calibri"/>
            </a:endParaRPr>
          </a:p>
          <a:p>
            <a:pPr marL="2004060">
              <a:lnSpc>
                <a:spcPts val="1535"/>
              </a:lnSpc>
            </a:pPr>
            <a:r>
              <a:rPr sz="1400">
                <a:latin typeface="Calibri"/>
                <a:cs typeface="Calibri"/>
              </a:rPr>
              <a:t>Division</a:t>
            </a:r>
            <a:r>
              <a:rPr sz="1400" spc="-55">
                <a:latin typeface="Calibri"/>
                <a:cs typeface="Calibri"/>
              </a:rPr>
              <a:t> </a:t>
            </a:r>
            <a:r>
              <a:rPr sz="1400">
                <a:latin typeface="Calibri"/>
                <a:cs typeface="Calibri"/>
              </a:rPr>
              <a:t>in</a:t>
            </a:r>
            <a:r>
              <a:rPr sz="1400" spc="-40">
                <a:latin typeface="Calibri"/>
                <a:cs typeface="Calibri"/>
              </a:rPr>
              <a:t> </a:t>
            </a:r>
            <a:r>
              <a:rPr sz="1400">
                <a:latin typeface="Calibri"/>
                <a:cs typeface="Calibri"/>
              </a:rPr>
              <a:t>the</a:t>
            </a:r>
            <a:r>
              <a:rPr sz="1400" spc="-40">
                <a:latin typeface="Calibri"/>
                <a:cs typeface="Calibri"/>
              </a:rPr>
              <a:t> </a:t>
            </a:r>
            <a:r>
              <a:rPr sz="1400">
                <a:latin typeface="Calibri"/>
                <a:cs typeface="Calibri"/>
              </a:rPr>
              <a:t>National</a:t>
            </a:r>
            <a:r>
              <a:rPr sz="1400" spc="-50">
                <a:latin typeface="Calibri"/>
                <a:cs typeface="Calibri"/>
              </a:rPr>
              <a:t> </a:t>
            </a:r>
            <a:r>
              <a:rPr sz="1400" spc="-10">
                <a:latin typeface="Calibri"/>
                <a:cs typeface="Calibri"/>
              </a:rPr>
              <a:t>Environment</a:t>
            </a:r>
            <a:r>
              <a:rPr sz="1400" spc="-30">
                <a:latin typeface="Calibri"/>
                <a:cs typeface="Calibri"/>
              </a:rPr>
              <a:t> </a:t>
            </a:r>
            <a:r>
              <a:rPr sz="1400">
                <a:latin typeface="Calibri"/>
                <a:cs typeface="Calibri"/>
              </a:rPr>
              <a:t>Agency</a:t>
            </a:r>
            <a:r>
              <a:rPr sz="1400" spc="-35">
                <a:latin typeface="Calibri"/>
                <a:cs typeface="Calibri"/>
              </a:rPr>
              <a:t> </a:t>
            </a:r>
            <a:r>
              <a:rPr sz="1400">
                <a:latin typeface="Calibri"/>
                <a:cs typeface="Calibri"/>
              </a:rPr>
              <a:t>(NEA)</a:t>
            </a:r>
            <a:r>
              <a:rPr sz="1400" spc="-60">
                <a:latin typeface="Calibri"/>
                <a:cs typeface="Calibri"/>
              </a:rPr>
              <a:t> </a:t>
            </a:r>
            <a:r>
              <a:rPr sz="1400" spc="-25">
                <a:latin typeface="Calibri"/>
                <a:cs typeface="Calibri"/>
              </a:rPr>
              <a:t>in</a:t>
            </a:r>
            <a:endParaRPr sz="1400">
              <a:latin typeface="Calibri"/>
              <a:cs typeface="Calibri"/>
            </a:endParaRPr>
          </a:p>
          <a:p>
            <a:pPr marL="2004060" marR="65405">
              <a:lnSpc>
                <a:spcPct val="100000"/>
              </a:lnSpc>
            </a:pPr>
            <a:r>
              <a:rPr sz="1400" spc="-10">
                <a:latin typeface="Calibri"/>
                <a:cs typeface="Calibri"/>
              </a:rPr>
              <a:t>Singapore</a:t>
            </a:r>
            <a:r>
              <a:rPr sz="1400" spc="-35">
                <a:latin typeface="Calibri"/>
                <a:cs typeface="Calibri"/>
              </a:rPr>
              <a:t> </a:t>
            </a:r>
            <a:r>
              <a:rPr sz="1400">
                <a:latin typeface="Calibri"/>
                <a:cs typeface="Calibri"/>
              </a:rPr>
              <a:t>since</a:t>
            </a:r>
            <a:r>
              <a:rPr sz="1400" spc="-20">
                <a:latin typeface="Calibri"/>
                <a:cs typeface="Calibri"/>
              </a:rPr>
              <a:t> </a:t>
            </a:r>
            <a:r>
              <a:rPr sz="1400">
                <a:latin typeface="Calibri"/>
                <a:cs typeface="Calibri"/>
              </a:rPr>
              <a:t>2017.</a:t>
            </a:r>
            <a:r>
              <a:rPr sz="1400" spc="-15">
                <a:latin typeface="Calibri"/>
                <a:cs typeface="Calibri"/>
              </a:rPr>
              <a:t> </a:t>
            </a:r>
            <a:r>
              <a:rPr sz="1400">
                <a:latin typeface="Calibri"/>
                <a:cs typeface="Calibri"/>
              </a:rPr>
              <a:t>Prior</a:t>
            </a:r>
            <a:r>
              <a:rPr sz="1400" spc="-40">
                <a:latin typeface="Calibri"/>
                <a:cs typeface="Calibri"/>
              </a:rPr>
              <a:t> </a:t>
            </a:r>
            <a:r>
              <a:rPr sz="1400">
                <a:latin typeface="Calibri"/>
                <a:cs typeface="Calibri"/>
              </a:rPr>
              <a:t>to</a:t>
            </a:r>
            <a:r>
              <a:rPr sz="1400" spc="-25">
                <a:latin typeface="Calibri"/>
                <a:cs typeface="Calibri"/>
              </a:rPr>
              <a:t> </a:t>
            </a:r>
            <a:r>
              <a:rPr sz="1400">
                <a:latin typeface="Calibri"/>
                <a:cs typeface="Calibri"/>
              </a:rPr>
              <a:t>this,</a:t>
            </a:r>
            <a:r>
              <a:rPr sz="1400" spc="-20">
                <a:latin typeface="Calibri"/>
                <a:cs typeface="Calibri"/>
              </a:rPr>
              <a:t> </a:t>
            </a:r>
            <a:r>
              <a:rPr sz="1400">
                <a:latin typeface="Calibri"/>
                <a:cs typeface="Calibri"/>
              </a:rPr>
              <a:t>she</a:t>
            </a:r>
            <a:r>
              <a:rPr sz="1400" spc="-25">
                <a:latin typeface="Calibri"/>
                <a:cs typeface="Calibri"/>
              </a:rPr>
              <a:t> </a:t>
            </a:r>
            <a:r>
              <a:rPr sz="1400" spc="-10">
                <a:latin typeface="Calibri"/>
                <a:cs typeface="Calibri"/>
              </a:rPr>
              <a:t>worked</a:t>
            </a:r>
            <a:r>
              <a:rPr sz="1400" spc="-45">
                <a:latin typeface="Calibri"/>
                <a:cs typeface="Calibri"/>
              </a:rPr>
              <a:t> </a:t>
            </a:r>
            <a:r>
              <a:rPr sz="1400">
                <a:latin typeface="Calibri"/>
                <a:cs typeface="Calibri"/>
              </a:rPr>
              <a:t>in</a:t>
            </a:r>
            <a:r>
              <a:rPr sz="1400" spc="-25">
                <a:latin typeface="Calibri"/>
                <a:cs typeface="Calibri"/>
              </a:rPr>
              <a:t> </a:t>
            </a:r>
            <a:r>
              <a:rPr sz="1400">
                <a:latin typeface="Calibri"/>
                <a:cs typeface="Calibri"/>
              </a:rPr>
              <a:t>area</a:t>
            </a:r>
            <a:r>
              <a:rPr sz="1400" spc="-25">
                <a:latin typeface="Calibri"/>
                <a:cs typeface="Calibri"/>
              </a:rPr>
              <a:t> of </a:t>
            </a:r>
            <a:r>
              <a:rPr sz="1400">
                <a:latin typeface="Calibri"/>
                <a:cs typeface="Calibri"/>
              </a:rPr>
              <a:t>energy</a:t>
            </a:r>
            <a:r>
              <a:rPr sz="1400" spc="-15">
                <a:latin typeface="Calibri"/>
                <a:cs typeface="Calibri"/>
              </a:rPr>
              <a:t> </a:t>
            </a:r>
            <a:r>
              <a:rPr sz="1400" spc="-10">
                <a:latin typeface="Calibri"/>
                <a:cs typeface="Calibri"/>
              </a:rPr>
              <a:t>efficiency</a:t>
            </a:r>
            <a:r>
              <a:rPr sz="1400" spc="-35">
                <a:latin typeface="Calibri"/>
                <a:cs typeface="Calibri"/>
              </a:rPr>
              <a:t> </a:t>
            </a:r>
            <a:r>
              <a:rPr sz="1400">
                <a:latin typeface="Calibri"/>
                <a:cs typeface="Calibri"/>
              </a:rPr>
              <a:t>in</a:t>
            </a:r>
            <a:r>
              <a:rPr sz="1400" spc="-35">
                <a:latin typeface="Calibri"/>
                <a:cs typeface="Calibri"/>
              </a:rPr>
              <a:t> </a:t>
            </a:r>
            <a:r>
              <a:rPr sz="1400">
                <a:latin typeface="Calibri"/>
                <a:cs typeface="Calibri"/>
              </a:rPr>
              <a:t>the</a:t>
            </a:r>
            <a:r>
              <a:rPr sz="1400" spc="-15">
                <a:latin typeface="Calibri"/>
                <a:cs typeface="Calibri"/>
              </a:rPr>
              <a:t> </a:t>
            </a:r>
            <a:r>
              <a:rPr sz="1400">
                <a:latin typeface="Calibri"/>
                <a:cs typeface="Calibri"/>
              </a:rPr>
              <a:t>NEA</a:t>
            </a:r>
            <a:r>
              <a:rPr sz="1400" spc="-55">
                <a:latin typeface="Calibri"/>
                <a:cs typeface="Calibri"/>
              </a:rPr>
              <a:t> </a:t>
            </a:r>
            <a:r>
              <a:rPr sz="1400">
                <a:latin typeface="Calibri"/>
                <a:cs typeface="Calibri"/>
              </a:rPr>
              <a:t>from</a:t>
            </a:r>
            <a:r>
              <a:rPr sz="1400" spc="-40">
                <a:latin typeface="Calibri"/>
                <a:cs typeface="Calibri"/>
              </a:rPr>
              <a:t> </a:t>
            </a:r>
            <a:r>
              <a:rPr sz="1400">
                <a:latin typeface="Calibri"/>
                <a:cs typeface="Calibri"/>
              </a:rPr>
              <a:t>2007</a:t>
            </a:r>
            <a:r>
              <a:rPr sz="1400" spc="-25">
                <a:latin typeface="Calibri"/>
                <a:cs typeface="Calibri"/>
              </a:rPr>
              <a:t> </a:t>
            </a:r>
            <a:r>
              <a:rPr sz="1400">
                <a:latin typeface="Calibri"/>
                <a:cs typeface="Calibri"/>
              </a:rPr>
              <a:t>to</a:t>
            </a:r>
            <a:r>
              <a:rPr sz="1400" spc="-30">
                <a:latin typeface="Calibri"/>
                <a:cs typeface="Calibri"/>
              </a:rPr>
              <a:t> </a:t>
            </a:r>
            <a:r>
              <a:rPr sz="1400">
                <a:latin typeface="Calibri"/>
                <a:cs typeface="Calibri"/>
              </a:rPr>
              <a:t>2013,</a:t>
            </a:r>
            <a:r>
              <a:rPr sz="1400" spc="-15">
                <a:latin typeface="Calibri"/>
                <a:cs typeface="Calibri"/>
              </a:rPr>
              <a:t> </a:t>
            </a:r>
            <a:r>
              <a:rPr sz="1400">
                <a:latin typeface="Calibri"/>
                <a:cs typeface="Calibri"/>
              </a:rPr>
              <a:t>and</a:t>
            </a:r>
            <a:r>
              <a:rPr sz="1400" spc="-25">
                <a:latin typeface="Calibri"/>
                <a:cs typeface="Calibri"/>
              </a:rPr>
              <a:t> </a:t>
            </a:r>
            <a:r>
              <a:rPr sz="1400">
                <a:latin typeface="Calibri"/>
                <a:cs typeface="Calibri"/>
              </a:rPr>
              <a:t>in</a:t>
            </a:r>
            <a:r>
              <a:rPr sz="1400" spc="-30">
                <a:latin typeface="Calibri"/>
                <a:cs typeface="Calibri"/>
              </a:rPr>
              <a:t> </a:t>
            </a:r>
            <a:r>
              <a:rPr sz="1400" spc="-25">
                <a:latin typeface="Calibri"/>
                <a:cs typeface="Calibri"/>
              </a:rPr>
              <a:t>the </a:t>
            </a:r>
            <a:r>
              <a:rPr sz="1400">
                <a:latin typeface="Calibri"/>
                <a:cs typeface="Calibri"/>
              </a:rPr>
              <a:t>area</a:t>
            </a:r>
            <a:r>
              <a:rPr sz="1400" spc="-30">
                <a:latin typeface="Calibri"/>
                <a:cs typeface="Calibri"/>
              </a:rPr>
              <a:t> </a:t>
            </a:r>
            <a:r>
              <a:rPr sz="1400">
                <a:latin typeface="Calibri"/>
                <a:cs typeface="Calibri"/>
              </a:rPr>
              <a:t>of</a:t>
            </a:r>
            <a:r>
              <a:rPr sz="1400" spc="-40">
                <a:latin typeface="Calibri"/>
                <a:cs typeface="Calibri"/>
              </a:rPr>
              <a:t> </a:t>
            </a:r>
            <a:r>
              <a:rPr sz="1400" spc="-10">
                <a:latin typeface="Calibri"/>
                <a:cs typeface="Calibri"/>
              </a:rPr>
              <a:t>waste</a:t>
            </a:r>
            <a:r>
              <a:rPr sz="1400" spc="-45">
                <a:latin typeface="Calibri"/>
                <a:cs typeface="Calibri"/>
              </a:rPr>
              <a:t> </a:t>
            </a:r>
            <a:r>
              <a:rPr sz="1400" spc="-10">
                <a:latin typeface="Calibri"/>
                <a:cs typeface="Calibri"/>
              </a:rPr>
              <a:t>management</a:t>
            </a:r>
            <a:r>
              <a:rPr sz="1400">
                <a:latin typeface="Calibri"/>
                <a:cs typeface="Calibri"/>
              </a:rPr>
              <a:t> in</a:t>
            </a:r>
            <a:r>
              <a:rPr sz="1400" spc="-35">
                <a:latin typeface="Calibri"/>
                <a:cs typeface="Calibri"/>
              </a:rPr>
              <a:t> </a:t>
            </a:r>
            <a:r>
              <a:rPr sz="1400">
                <a:latin typeface="Calibri"/>
                <a:cs typeface="Calibri"/>
              </a:rPr>
              <a:t>the</a:t>
            </a:r>
            <a:r>
              <a:rPr sz="1400" spc="-15">
                <a:latin typeface="Calibri"/>
                <a:cs typeface="Calibri"/>
              </a:rPr>
              <a:t> </a:t>
            </a:r>
            <a:r>
              <a:rPr sz="1400">
                <a:latin typeface="Calibri"/>
                <a:cs typeface="Calibri"/>
              </a:rPr>
              <a:t>Ministry</a:t>
            </a:r>
            <a:r>
              <a:rPr sz="1400" spc="-30">
                <a:latin typeface="Calibri"/>
                <a:cs typeface="Calibri"/>
              </a:rPr>
              <a:t> </a:t>
            </a:r>
            <a:r>
              <a:rPr sz="1400">
                <a:latin typeface="Calibri"/>
                <a:cs typeface="Calibri"/>
              </a:rPr>
              <a:t>of</a:t>
            </a:r>
            <a:r>
              <a:rPr sz="1400" spc="-35">
                <a:latin typeface="Calibri"/>
                <a:cs typeface="Calibri"/>
              </a:rPr>
              <a:t> </a:t>
            </a:r>
            <a:r>
              <a:rPr sz="1400" spc="-10">
                <a:latin typeface="Calibri"/>
                <a:cs typeface="Calibri"/>
              </a:rPr>
              <a:t>Sustainability </a:t>
            </a:r>
            <a:r>
              <a:rPr sz="1400">
                <a:latin typeface="Calibri"/>
                <a:cs typeface="Calibri"/>
              </a:rPr>
              <a:t>and</a:t>
            </a:r>
            <a:r>
              <a:rPr sz="1400" spc="-30">
                <a:latin typeface="Calibri"/>
                <a:cs typeface="Calibri"/>
              </a:rPr>
              <a:t> </a:t>
            </a:r>
            <a:r>
              <a:rPr sz="1400">
                <a:latin typeface="Calibri"/>
                <a:cs typeface="Calibri"/>
              </a:rPr>
              <a:t>the</a:t>
            </a:r>
            <a:r>
              <a:rPr sz="1400" spc="-20">
                <a:latin typeface="Calibri"/>
                <a:cs typeface="Calibri"/>
              </a:rPr>
              <a:t> </a:t>
            </a:r>
            <a:r>
              <a:rPr sz="1400" spc="-10">
                <a:latin typeface="Calibri"/>
                <a:cs typeface="Calibri"/>
              </a:rPr>
              <a:t>Environment</a:t>
            </a:r>
            <a:r>
              <a:rPr sz="1400" spc="-30">
                <a:latin typeface="Calibri"/>
                <a:cs typeface="Calibri"/>
              </a:rPr>
              <a:t> </a:t>
            </a:r>
            <a:r>
              <a:rPr sz="1400">
                <a:latin typeface="Calibri"/>
                <a:cs typeface="Calibri"/>
              </a:rPr>
              <a:t>from</a:t>
            </a:r>
            <a:r>
              <a:rPr sz="1400" spc="-40">
                <a:latin typeface="Calibri"/>
                <a:cs typeface="Calibri"/>
              </a:rPr>
              <a:t> </a:t>
            </a:r>
            <a:r>
              <a:rPr sz="1400">
                <a:latin typeface="Calibri"/>
                <a:cs typeface="Calibri"/>
              </a:rPr>
              <a:t>2014</a:t>
            </a:r>
            <a:r>
              <a:rPr sz="1400" spc="-30">
                <a:latin typeface="Calibri"/>
                <a:cs typeface="Calibri"/>
              </a:rPr>
              <a:t> </a:t>
            </a:r>
            <a:r>
              <a:rPr sz="1400">
                <a:latin typeface="Calibri"/>
                <a:cs typeface="Calibri"/>
              </a:rPr>
              <a:t>to</a:t>
            </a:r>
            <a:r>
              <a:rPr sz="1400" spc="-35">
                <a:latin typeface="Calibri"/>
                <a:cs typeface="Calibri"/>
              </a:rPr>
              <a:t> </a:t>
            </a:r>
            <a:r>
              <a:rPr sz="1400">
                <a:latin typeface="Calibri"/>
                <a:cs typeface="Calibri"/>
              </a:rPr>
              <a:t>2016.</a:t>
            </a:r>
            <a:r>
              <a:rPr sz="1400" spc="-25">
                <a:latin typeface="Calibri"/>
                <a:cs typeface="Calibri"/>
              </a:rPr>
              <a:t> </a:t>
            </a:r>
            <a:r>
              <a:rPr sz="1400">
                <a:latin typeface="Calibri"/>
                <a:cs typeface="Calibri"/>
              </a:rPr>
              <a:t>Ms</a:t>
            </a:r>
            <a:r>
              <a:rPr sz="1400" spc="-30">
                <a:latin typeface="Calibri"/>
                <a:cs typeface="Calibri"/>
              </a:rPr>
              <a:t> </a:t>
            </a:r>
            <a:r>
              <a:rPr sz="1400">
                <a:latin typeface="Calibri"/>
                <a:cs typeface="Calibri"/>
              </a:rPr>
              <a:t>Ang</a:t>
            </a:r>
            <a:r>
              <a:rPr sz="1400" spc="-40">
                <a:latin typeface="Calibri"/>
                <a:cs typeface="Calibri"/>
              </a:rPr>
              <a:t> </a:t>
            </a:r>
            <a:r>
              <a:rPr sz="1400">
                <a:latin typeface="Calibri"/>
                <a:cs typeface="Calibri"/>
              </a:rPr>
              <a:t>holds</a:t>
            </a:r>
            <a:r>
              <a:rPr sz="1400" spc="-25">
                <a:latin typeface="Calibri"/>
                <a:cs typeface="Calibri"/>
              </a:rPr>
              <a:t> </a:t>
            </a:r>
            <a:r>
              <a:rPr sz="1400" spc="-50">
                <a:latin typeface="Calibri"/>
                <a:cs typeface="Calibri"/>
              </a:rPr>
              <a:t>a </a:t>
            </a:r>
            <a:r>
              <a:rPr sz="1400">
                <a:latin typeface="Calibri"/>
                <a:cs typeface="Calibri"/>
              </a:rPr>
              <a:t>degree</a:t>
            </a:r>
            <a:r>
              <a:rPr sz="1400" spc="-25">
                <a:latin typeface="Calibri"/>
                <a:cs typeface="Calibri"/>
              </a:rPr>
              <a:t> </a:t>
            </a:r>
            <a:r>
              <a:rPr sz="1400">
                <a:latin typeface="Calibri"/>
                <a:cs typeface="Calibri"/>
              </a:rPr>
              <a:t>in</a:t>
            </a:r>
            <a:r>
              <a:rPr sz="1400" spc="-40">
                <a:latin typeface="Calibri"/>
                <a:cs typeface="Calibri"/>
              </a:rPr>
              <a:t> </a:t>
            </a:r>
            <a:r>
              <a:rPr sz="1400" spc="-10">
                <a:latin typeface="Calibri"/>
                <a:cs typeface="Calibri"/>
              </a:rPr>
              <a:t>Environmental</a:t>
            </a:r>
            <a:r>
              <a:rPr sz="1400" spc="-15">
                <a:latin typeface="Calibri"/>
                <a:cs typeface="Calibri"/>
              </a:rPr>
              <a:t> </a:t>
            </a:r>
            <a:r>
              <a:rPr sz="1400" spc="-10">
                <a:latin typeface="Calibri"/>
                <a:cs typeface="Calibri"/>
              </a:rPr>
              <a:t>Engineering </a:t>
            </a:r>
            <a:r>
              <a:rPr sz="1400">
                <a:latin typeface="Calibri"/>
                <a:cs typeface="Calibri"/>
              </a:rPr>
              <a:t>from</a:t>
            </a:r>
            <a:r>
              <a:rPr sz="1400" spc="-55">
                <a:latin typeface="Calibri"/>
                <a:cs typeface="Calibri"/>
              </a:rPr>
              <a:t> </a:t>
            </a:r>
            <a:r>
              <a:rPr sz="1400">
                <a:latin typeface="Calibri"/>
                <a:cs typeface="Calibri"/>
              </a:rPr>
              <a:t>the</a:t>
            </a:r>
            <a:r>
              <a:rPr sz="1400" spc="-30">
                <a:latin typeface="Calibri"/>
                <a:cs typeface="Calibri"/>
              </a:rPr>
              <a:t> </a:t>
            </a:r>
            <a:r>
              <a:rPr sz="1400" spc="-10">
                <a:latin typeface="Calibri"/>
                <a:cs typeface="Calibri"/>
              </a:rPr>
              <a:t>National </a:t>
            </a:r>
            <a:r>
              <a:rPr sz="1400">
                <a:latin typeface="Calibri"/>
                <a:cs typeface="Calibri"/>
              </a:rPr>
              <a:t>University</a:t>
            </a:r>
            <a:r>
              <a:rPr sz="1400" spc="-25">
                <a:latin typeface="Calibri"/>
                <a:cs typeface="Calibri"/>
              </a:rPr>
              <a:t> </a:t>
            </a:r>
            <a:r>
              <a:rPr sz="1400">
                <a:latin typeface="Calibri"/>
                <a:cs typeface="Calibri"/>
              </a:rPr>
              <a:t>of</a:t>
            </a:r>
            <a:r>
              <a:rPr sz="1400" spc="-40">
                <a:latin typeface="Calibri"/>
                <a:cs typeface="Calibri"/>
              </a:rPr>
              <a:t> </a:t>
            </a:r>
            <a:r>
              <a:rPr sz="1400" spc="-10">
                <a:latin typeface="Calibri"/>
                <a:cs typeface="Calibri"/>
              </a:rPr>
              <a:t>Singapore</a:t>
            </a:r>
            <a:r>
              <a:rPr sz="1400" spc="-35">
                <a:latin typeface="Calibri"/>
                <a:cs typeface="Calibri"/>
              </a:rPr>
              <a:t> </a:t>
            </a:r>
            <a:r>
              <a:rPr sz="1400">
                <a:latin typeface="Calibri"/>
                <a:cs typeface="Calibri"/>
              </a:rPr>
              <a:t>and</a:t>
            </a:r>
            <a:r>
              <a:rPr sz="1400" spc="-20">
                <a:latin typeface="Calibri"/>
                <a:cs typeface="Calibri"/>
              </a:rPr>
              <a:t> </a:t>
            </a:r>
            <a:r>
              <a:rPr sz="1400">
                <a:latin typeface="Calibri"/>
                <a:cs typeface="Calibri"/>
              </a:rPr>
              <a:t>a</a:t>
            </a:r>
            <a:r>
              <a:rPr sz="1400" spc="-35">
                <a:latin typeface="Calibri"/>
                <a:cs typeface="Calibri"/>
              </a:rPr>
              <a:t> </a:t>
            </a:r>
            <a:r>
              <a:rPr sz="1400" spc="-10">
                <a:latin typeface="Calibri"/>
                <a:cs typeface="Calibri"/>
              </a:rPr>
              <a:t>Master’s</a:t>
            </a:r>
            <a:r>
              <a:rPr sz="1400" spc="-25">
                <a:latin typeface="Calibri"/>
                <a:cs typeface="Calibri"/>
              </a:rPr>
              <a:t> </a:t>
            </a:r>
            <a:r>
              <a:rPr sz="1400">
                <a:latin typeface="Calibri"/>
                <a:cs typeface="Calibri"/>
              </a:rPr>
              <a:t>degree</a:t>
            </a:r>
            <a:r>
              <a:rPr sz="1400" spc="-20">
                <a:latin typeface="Calibri"/>
                <a:cs typeface="Calibri"/>
              </a:rPr>
              <a:t> </a:t>
            </a:r>
            <a:r>
              <a:rPr sz="1400">
                <a:latin typeface="Calibri"/>
                <a:cs typeface="Calibri"/>
              </a:rPr>
              <a:t>in</a:t>
            </a:r>
            <a:r>
              <a:rPr sz="1400" spc="-40">
                <a:latin typeface="Calibri"/>
                <a:cs typeface="Calibri"/>
              </a:rPr>
              <a:t> </a:t>
            </a:r>
            <a:r>
              <a:rPr sz="1400" spc="-10">
                <a:latin typeface="Calibri"/>
                <a:cs typeface="Calibri"/>
              </a:rPr>
              <a:t>Sustainable </a:t>
            </a:r>
            <a:r>
              <a:rPr sz="1400">
                <a:latin typeface="Calibri"/>
                <a:cs typeface="Calibri"/>
              </a:rPr>
              <a:t>Energy</a:t>
            </a:r>
            <a:r>
              <a:rPr sz="1400" spc="-50">
                <a:latin typeface="Calibri"/>
                <a:cs typeface="Calibri"/>
              </a:rPr>
              <a:t> </a:t>
            </a:r>
            <a:r>
              <a:rPr sz="1400">
                <a:latin typeface="Calibri"/>
                <a:cs typeface="Calibri"/>
              </a:rPr>
              <a:t>Futures</a:t>
            </a:r>
            <a:r>
              <a:rPr sz="1400" spc="-50">
                <a:latin typeface="Calibri"/>
                <a:cs typeface="Calibri"/>
              </a:rPr>
              <a:t> </a:t>
            </a:r>
            <a:r>
              <a:rPr sz="1400">
                <a:latin typeface="Calibri"/>
                <a:cs typeface="Calibri"/>
              </a:rPr>
              <a:t>from</a:t>
            </a:r>
            <a:r>
              <a:rPr sz="1400" spc="-65">
                <a:latin typeface="Calibri"/>
                <a:cs typeface="Calibri"/>
              </a:rPr>
              <a:t> </a:t>
            </a:r>
            <a:r>
              <a:rPr sz="1400">
                <a:latin typeface="Calibri"/>
                <a:cs typeface="Calibri"/>
              </a:rPr>
              <a:t>Imperial</a:t>
            </a:r>
            <a:r>
              <a:rPr sz="1400" spc="-50">
                <a:latin typeface="Calibri"/>
                <a:cs typeface="Calibri"/>
              </a:rPr>
              <a:t> </a:t>
            </a:r>
            <a:r>
              <a:rPr sz="1400">
                <a:latin typeface="Calibri"/>
                <a:cs typeface="Calibri"/>
              </a:rPr>
              <a:t>College</a:t>
            </a:r>
            <a:r>
              <a:rPr sz="1400" spc="-50">
                <a:latin typeface="Calibri"/>
                <a:cs typeface="Calibri"/>
              </a:rPr>
              <a:t> </a:t>
            </a:r>
            <a:r>
              <a:rPr sz="1400" spc="-10">
                <a:latin typeface="Calibri"/>
                <a:cs typeface="Calibri"/>
              </a:rPr>
              <a:t>London.</a:t>
            </a:r>
            <a:endParaRPr sz="14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47" y="0"/>
            <a:ext cx="12189460" cy="6858000"/>
          </a:xfrm>
          <a:custGeom>
            <a:avLst/>
            <a:gdLst/>
            <a:ahLst/>
            <a:cxnLst/>
            <a:rect l="l" t="t" r="r" b="b"/>
            <a:pathLst>
              <a:path w="12189460" h="6858000">
                <a:moveTo>
                  <a:pt x="12188952" y="0"/>
                </a:moveTo>
                <a:lnTo>
                  <a:pt x="0" y="0"/>
                </a:lnTo>
                <a:lnTo>
                  <a:pt x="0" y="6858000"/>
                </a:lnTo>
                <a:lnTo>
                  <a:pt x="12188952" y="6858000"/>
                </a:lnTo>
                <a:lnTo>
                  <a:pt x="12188952" y="0"/>
                </a:lnTo>
                <a:close/>
              </a:path>
            </a:pathLst>
          </a:custGeom>
          <a:solidFill>
            <a:srgbClr val="44536A"/>
          </a:solidFill>
        </p:spPr>
        <p:txBody>
          <a:bodyPr wrap="square" lIns="0" tIns="0" rIns="0" bIns="0" rtlCol="0"/>
          <a:lstStyle/>
          <a:p>
            <a:endParaRPr/>
          </a:p>
        </p:txBody>
      </p:sp>
      <p:sp>
        <p:nvSpPr>
          <p:cNvPr id="3" name="object 3"/>
          <p:cNvSpPr/>
          <p:nvPr/>
        </p:nvSpPr>
        <p:spPr>
          <a:xfrm>
            <a:off x="0" y="0"/>
            <a:ext cx="12189460" cy="6858000"/>
          </a:xfrm>
          <a:custGeom>
            <a:avLst/>
            <a:gdLst/>
            <a:ahLst/>
            <a:cxnLst/>
            <a:rect l="l" t="t" r="r" b="b"/>
            <a:pathLst>
              <a:path w="12189460" h="6858000">
                <a:moveTo>
                  <a:pt x="12188952" y="0"/>
                </a:moveTo>
                <a:lnTo>
                  <a:pt x="0" y="0"/>
                </a:lnTo>
                <a:lnTo>
                  <a:pt x="0" y="6858000"/>
                </a:lnTo>
                <a:lnTo>
                  <a:pt x="12188952" y="6858000"/>
                </a:lnTo>
                <a:lnTo>
                  <a:pt x="12188952" y="0"/>
                </a:lnTo>
                <a:close/>
              </a:path>
            </a:pathLst>
          </a:custGeom>
          <a:solidFill>
            <a:srgbClr val="000000">
              <a:alpha val="52940"/>
            </a:srgbClr>
          </a:solidFill>
        </p:spPr>
        <p:txBody>
          <a:bodyPr wrap="square" lIns="0" tIns="0" rIns="0" bIns="0" rtlCol="0"/>
          <a:lstStyle/>
          <a:p>
            <a:endParaRPr/>
          </a:p>
        </p:txBody>
      </p:sp>
      <p:pic>
        <p:nvPicPr>
          <p:cNvPr id="4" name="object 4"/>
          <p:cNvPicPr/>
          <p:nvPr/>
        </p:nvPicPr>
        <p:blipFill>
          <a:blip r:embed="rId2" cstate="print"/>
          <a:stretch>
            <a:fillRect/>
          </a:stretch>
        </p:blipFill>
        <p:spPr>
          <a:xfrm>
            <a:off x="7926196" y="2491485"/>
            <a:ext cx="4122459" cy="3677157"/>
          </a:xfrm>
          <a:prstGeom prst="rect">
            <a:avLst/>
          </a:prstGeom>
        </p:spPr>
      </p:pic>
      <p:grpSp>
        <p:nvGrpSpPr>
          <p:cNvPr id="5" name="object 5"/>
          <p:cNvGrpSpPr/>
          <p:nvPr/>
        </p:nvGrpSpPr>
        <p:grpSpPr>
          <a:xfrm>
            <a:off x="0" y="413004"/>
            <a:ext cx="5991225" cy="5223510"/>
            <a:chOff x="0" y="413004"/>
            <a:chExt cx="5991225" cy="5223510"/>
          </a:xfrm>
        </p:grpSpPr>
        <p:pic>
          <p:nvPicPr>
            <p:cNvPr id="6" name="object 6"/>
            <p:cNvPicPr/>
            <p:nvPr/>
          </p:nvPicPr>
          <p:blipFill>
            <a:blip r:embed="rId3" cstate="print"/>
            <a:stretch>
              <a:fillRect/>
            </a:stretch>
          </p:blipFill>
          <p:spPr>
            <a:xfrm>
              <a:off x="0" y="2075687"/>
              <a:ext cx="4642231" cy="3560318"/>
            </a:xfrm>
            <a:prstGeom prst="rect">
              <a:avLst/>
            </a:prstGeom>
          </p:spPr>
        </p:pic>
        <p:pic>
          <p:nvPicPr>
            <p:cNvPr id="7" name="object 7"/>
            <p:cNvPicPr/>
            <p:nvPr/>
          </p:nvPicPr>
          <p:blipFill>
            <a:blip r:embed="rId4" cstate="print"/>
            <a:stretch>
              <a:fillRect/>
            </a:stretch>
          </p:blipFill>
          <p:spPr>
            <a:xfrm>
              <a:off x="600455" y="413004"/>
              <a:ext cx="2647188" cy="3162173"/>
            </a:xfrm>
            <a:prstGeom prst="rect">
              <a:avLst/>
            </a:prstGeom>
          </p:spPr>
        </p:pic>
        <p:sp>
          <p:nvSpPr>
            <p:cNvPr id="8" name="object 8"/>
            <p:cNvSpPr/>
            <p:nvPr/>
          </p:nvSpPr>
          <p:spPr>
            <a:xfrm>
              <a:off x="409194" y="624078"/>
              <a:ext cx="429895" cy="304800"/>
            </a:xfrm>
            <a:custGeom>
              <a:avLst/>
              <a:gdLst/>
              <a:ahLst/>
              <a:cxnLst/>
              <a:rect l="l" t="t" r="r" b="b"/>
              <a:pathLst>
                <a:path w="429894" h="304800">
                  <a:moveTo>
                    <a:pt x="0" y="304800"/>
                  </a:moveTo>
                  <a:lnTo>
                    <a:pt x="429768" y="304800"/>
                  </a:lnTo>
                </a:path>
                <a:path w="429894" h="304800">
                  <a:moveTo>
                    <a:pt x="0" y="204216"/>
                  </a:moveTo>
                  <a:lnTo>
                    <a:pt x="429768" y="204216"/>
                  </a:lnTo>
                </a:path>
                <a:path w="429894" h="304800">
                  <a:moveTo>
                    <a:pt x="0" y="102108"/>
                  </a:moveTo>
                  <a:lnTo>
                    <a:pt x="429768" y="102108"/>
                  </a:lnTo>
                </a:path>
                <a:path w="429894" h="304800">
                  <a:moveTo>
                    <a:pt x="0" y="0"/>
                  </a:moveTo>
                  <a:lnTo>
                    <a:pt x="429768" y="0"/>
                  </a:lnTo>
                </a:path>
              </a:pathLst>
            </a:custGeom>
            <a:ln w="25400">
              <a:solidFill>
                <a:srgbClr val="F0EFEF"/>
              </a:solidFill>
              <a:prstDash val="sysDot"/>
            </a:ln>
          </p:spPr>
          <p:txBody>
            <a:bodyPr wrap="square" lIns="0" tIns="0" rIns="0" bIns="0" rtlCol="0"/>
            <a:lstStyle/>
            <a:p>
              <a:endParaRPr/>
            </a:p>
          </p:txBody>
        </p:sp>
        <p:pic>
          <p:nvPicPr>
            <p:cNvPr id="9" name="object 9"/>
            <p:cNvPicPr/>
            <p:nvPr/>
          </p:nvPicPr>
          <p:blipFill>
            <a:blip r:embed="rId5" cstate="print"/>
            <a:stretch>
              <a:fillRect/>
            </a:stretch>
          </p:blipFill>
          <p:spPr>
            <a:xfrm>
              <a:off x="3343655" y="413004"/>
              <a:ext cx="2647188" cy="3162300"/>
            </a:xfrm>
            <a:prstGeom prst="rect">
              <a:avLst/>
            </a:prstGeom>
          </p:spPr>
        </p:pic>
      </p:grpSp>
      <p:pic>
        <p:nvPicPr>
          <p:cNvPr id="10" name="object 10"/>
          <p:cNvPicPr/>
          <p:nvPr/>
        </p:nvPicPr>
        <p:blipFill>
          <a:blip r:embed="rId6" cstate="print"/>
          <a:stretch>
            <a:fillRect/>
          </a:stretch>
        </p:blipFill>
        <p:spPr>
          <a:xfrm>
            <a:off x="6086855" y="413004"/>
            <a:ext cx="2647188" cy="3162300"/>
          </a:xfrm>
          <a:prstGeom prst="rect">
            <a:avLst/>
          </a:prstGeom>
        </p:spPr>
      </p:pic>
      <p:grpSp>
        <p:nvGrpSpPr>
          <p:cNvPr id="11" name="object 11"/>
          <p:cNvGrpSpPr/>
          <p:nvPr/>
        </p:nvGrpSpPr>
        <p:grpSpPr>
          <a:xfrm>
            <a:off x="8830056" y="0"/>
            <a:ext cx="3362325" cy="3575685"/>
            <a:chOff x="8830056" y="0"/>
            <a:chExt cx="3362325" cy="3575685"/>
          </a:xfrm>
        </p:grpSpPr>
        <p:pic>
          <p:nvPicPr>
            <p:cNvPr id="12" name="object 12"/>
            <p:cNvPicPr/>
            <p:nvPr/>
          </p:nvPicPr>
          <p:blipFill>
            <a:blip r:embed="rId7" cstate="print"/>
            <a:stretch>
              <a:fillRect/>
            </a:stretch>
          </p:blipFill>
          <p:spPr>
            <a:xfrm>
              <a:off x="11244199" y="0"/>
              <a:ext cx="947801" cy="2796540"/>
            </a:xfrm>
            <a:prstGeom prst="rect">
              <a:avLst/>
            </a:prstGeom>
          </p:spPr>
        </p:pic>
        <p:pic>
          <p:nvPicPr>
            <p:cNvPr id="13" name="object 13"/>
            <p:cNvPicPr/>
            <p:nvPr/>
          </p:nvPicPr>
          <p:blipFill>
            <a:blip r:embed="rId8" cstate="print"/>
            <a:stretch>
              <a:fillRect/>
            </a:stretch>
          </p:blipFill>
          <p:spPr>
            <a:xfrm>
              <a:off x="8830056" y="413004"/>
              <a:ext cx="2647188" cy="3162300"/>
            </a:xfrm>
            <a:prstGeom prst="rect">
              <a:avLst/>
            </a:prstGeom>
          </p:spPr>
        </p:pic>
      </p:grpSp>
      <p:pic>
        <p:nvPicPr>
          <p:cNvPr id="14" name="object 14"/>
          <p:cNvPicPr/>
          <p:nvPr/>
        </p:nvPicPr>
        <p:blipFill>
          <a:blip r:embed="rId9" cstate="print"/>
          <a:stretch>
            <a:fillRect/>
          </a:stretch>
        </p:blipFill>
        <p:spPr>
          <a:xfrm>
            <a:off x="0" y="5556630"/>
            <a:ext cx="6096000" cy="1302416"/>
          </a:xfrm>
          <a:prstGeom prst="rect">
            <a:avLst/>
          </a:prstGeom>
        </p:spPr>
      </p:pic>
      <p:sp>
        <p:nvSpPr>
          <p:cNvPr id="15" name="object 15"/>
          <p:cNvSpPr txBox="1"/>
          <p:nvPr/>
        </p:nvSpPr>
        <p:spPr>
          <a:xfrm>
            <a:off x="709676" y="3956050"/>
            <a:ext cx="2000250" cy="836294"/>
          </a:xfrm>
          <a:prstGeom prst="rect">
            <a:avLst/>
          </a:prstGeom>
        </p:spPr>
        <p:txBody>
          <a:bodyPr vert="horz" wrap="square" lIns="0" tIns="52069" rIns="0" bIns="0" rtlCol="0">
            <a:spAutoFit/>
          </a:bodyPr>
          <a:lstStyle/>
          <a:p>
            <a:pPr marL="12700">
              <a:lnSpc>
                <a:spcPct val="100000"/>
              </a:lnSpc>
              <a:spcBef>
                <a:spcPts val="409"/>
              </a:spcBef>
            </a:pPr>
            <a:r>
              <a:rPr sz="2400" b="1" spc="-10">
                <a:solidFill>
                  <a:srgbClr val="FFFFFF"/>
                </a:solidFill>
                <a:latin typeface="Calibri"/>
                <a:cs typeface="Calibri"/>
              </a:rPr>
              <a:t>Slovak</a:t>
            </a:r>
            <a:r>
              <a:rPr sz="2400" b="1" spc="-75">
                <a:solidFill>
                  <a:srgbClr val="FFFFFF"/>
                </a:solidFill>
                <a:latin typeface="Calibri"/>
                <a:cs typeface="Calibri"/>
              </a:rPr>
              <a:t> </a:t>
            </a:r>
            <a:r>
              <a:rPr sz="2400" b="1" spc="-10">
                <a:solidFill>
                  <a:srgbClr val="FFFFFF"/>
                </a:solidFill>
                <a:latin typeface="Calibri"/>
                <a:cs typeface="Calibri"/>
              </a:rPr>
              <a:t>Republic</a:t>
            </a:r>
            <a:endParaRPr sz="2400">
              <a:latin typeface="Calibri"/>
              <a:cs typeface="Calibri"/>
            </a:endParaRPr>
          </a:p>
          <a:p>
            <a:pPr marL="12700">
              <a:lnSpc>
                <a:spcPct val="100000"/>
              </a:lnSpc>
              <a:spcBef>
                <a:spcPts val="310"/>
              </a:spcBef>
            </a:pPr>
            <a:r>
              <a:rPr sz="2400">
                <a:solidFill>
                  <a:srgbClr val="FFFFFF"/>
                </a:solidFill>
                <a:latin typeface="Calibri"/>
                <a:cs typeface="Calibri"/>
              </a:rPr>
              <a:t>Juraj</a:t>
            </a:r>
            <a:r>
              <a:rPr sz="2400" spc="-85">
                <a:solidFill>
                  <a:srgbClr val="FFFFFF"/>
                </a:solidFill>
                <a:latin typeface="Calibri"/>
                <a:cs typeface="Calibri"/>
              </a:rPr>
              <a:t> </a:t>
            </a:r>
            <a:r>
              <a:rPr sz="2400" spc="-10">
                <a:solidFill>
                  <a:srgbClr val="FFFFFF"/>
                </a:solidFill>
                <a:latin typeface="Calibri"/>
                <a:cs typeface="Calibri"/>
              </a:rPr>
              <a:t>VÁCLAV</a:t>
            </a:r>
            <a:endParaRPr sz="2400">
              <a:latin typeface="Calibri"/>
              <a:cs typeface="Calibri"/>
            </a:endParaRPr>
          </a:p>
        </p:txBody>
      </p:sp>
      <p:sp>
        <p:nvSpPr>
          <p:cNvPr id="16" name="object 16"/>
          <p:cNvSpPr txBox="1"/>
          <p:nvPr/>
        </p:nvSpPr>
        <p:spPr>
          <a:xfrm>
            <a:off x="3325748" y="4004817"/>
            <a:ext cx="8038465" cy="1703070"/>
          </a:xfrm>
          <a:prstGeom prst="rect">
            <a:avLst/>
          </a:prstGeom>
        </p:spPr>
        <p:txBody>
          <a:bodyPr vert="horz" wrap="square" lIns="0" tIns="43180" rIns="0" bIns="0" rtlCol="0">
            <a:spAutoFit/>
          </a:bodyPr>
          <a:lstStyle/>
          <a:p>
            <a:pPr marL="12700" marR="5080">
              <a:lnSpc>
                <a:spcPct val="90000"/>
              </a:lnSpc>
              <a:spcBef>
                <a:spcPts val="340"/>
              </a:spcBef>
            </a:pPr>
            <a:r>
              <a:rPr sz="2000">
                <a:solidFill>
                  <a:srgbClr val="FFFFFF"/>
                </a:solidFill>
                <a:latin typeface="Calibri"/>
                <a:cs typeface="Calibri"/>
              </a:rPr>
              <a:t>I</a:t>
            </a:r>
            <a:r>
              <a:rPr sz="2000" spc="-55">
                <a:solidFill>
                  <a:srgbClr val="FFFFFF"/>
                </a:solidFill>
                <a:latin typeface="Calibri"/>
                <a:cs typeface="Calibri"/>
              </a:rPr>
              <a:t> </a:t>
            </a:r>
            <a:r>
              <a:rPr sz="2000">
                <a:solidFill>
                  <a:srgbClr val="FFFFFF"/>
                </a:solidFill>
                <a:latin typeface="Calibri"/>
                <a:cs typeface="Calibri"/>
              </a:rPr>
              <a:t>studied</a:t>
            </a:r>
            <a:r>
              <a:rPr sz="2000" spc="-50">
                <a:solidFill>
                  <a:srgbClr val="FFFFFF"/>
                </a:solidFill>
                <a:latin typeface="Calibri"/>
                <a:cs typeface="Calibri"/>
              </a:rPr>
              <a:t> </a:t>
            </a:r>
            <a:r>
              <a:rPr sz="2000">
                <a:solidFill>
                  <a:srgbClr val="FFFFFF"/>
                </a:solidFill>
                <a:latin typeface="Calibri"/>
                <a:cs typeface="Calibri"/>
              </a:rPr>
              <a:t>nuclear</a:t>
            </a:r>
            <a:r>
              <a:rPr sz="2000" spc="-45">
                <a:solidFill>
                  <a:srgbClr val="FFFFFF"/>
                </a:solidFill>
                <a:latin typeface="Calibri"/>
                <a:cs typeface="Calibri"/>
              </a:rPr>
              <a:t> </a:t>
            </a:r>
            <a:r>
              <a:rPr sz="2000">
                <a:solidFill>
                  <a:srgbClr val="FFFFFF"/>
                </a:solidFill>
                <a:latin typeface="Calibri"/>
                <a:cs typeface="Calibri"/>
              </a:rPr>
              <a:t>engineering</a:t>
            </a:r>
            <a:r>
              <a:rPr sz="2000" spc="-55">
                <a:solidFill>
                  <a:srgbClr val="FFFFFF"/>
                </a:solidFill>
                <a:latin typeface="Calibri"/>
                <a:cs typeface="Calibri"/>
              </a:rPr>
              <a:t> </a:t>
            </a:r>
            <a:r>
              <a:rPr sz="2000">
                <a:solidFill>
                  <a:srgbClr val="FFFFFF"/>
                </a:solidFill>
                <a:latin typeface="Calibri"/>
                <a:cs typeface="Calibri"/>
              </a:rPr>
              <a:t>and</a:t>
            </a:r>
            <a:r>
              <a:rPr sz="2000" spc="-50">
                <a:solidFill>
                  <a:srgbClr val="FFFFFF"/>
                </a:solidFill>
                <a:latin typeface="Calibri"/>
                <a:cs typeface="Calibri"/>
              </a:rPr>
              <a:t> </a:t>
            </a:r>
            <a:r>
              <a:rPr sz="2000">
                <a:solidFill>
                  <a:srgbClr val="FFFFFF"/>
                </a:solidFill>
                <a:latin typeface="Calibri"/>
                <a:cs typeface="Calibri"/>
              </a:rPr>
              <a:t>thermal</a:t>
            </a:r>
            <a:r>
              <a:rPr sz="2000" spc="-45">
                <a:solidFill>
                  <a:srgbClr val="FFFFFF"/>
                </a:solidFill>
                <a:latin typeface="Calibri"/>
                <a:cs typeface="Calibri"/>
              </a:rPr>
              <a:t> </a:t>
            </a:r>
            <a:r>
              <a:rPr sz="2000">
                <a:solidFill>
                  <a:srgbClr val="FFFFFF"/>
                </a:solidFill>
                <a:latin typeface="Calibri"/>
                <a:cs typeface="Calibri"/>
              </a:rPr>
              <a:t>power</a:t>
            </a:r>
            <a:r>
              <a:rPr sz="2000" spc="-60">
                <a:solidFill>
                  <a:srgbClr val="FFFFFF"/>
                </a:solidFill>
                <a:latin typeface="Calibri"/>
                <a:cs typeface="Calibri"/>
              </a:rPr>
              <a:t> </a:t>
            </a:r>
            <a:r>
              <a:rPr sz="2000">
                <a:solidFill>
                  <a:srgbClr val="FFFFFF"/>
                </a:solidFill>
                <a:latin typeface="Calibri"/>
                <a:cs typeface="Calibri"/>
              </a:rPr>
              <a:t>engineering.</a:t>
            </a:r>
            <a:r>
              <a:rPr sz="2000" spc="-60">
                <a:solidFill>
                  <a:srgbClr val="FFFFFF"/>
                </a:solidFill>
                <a:latin typeface="Calibri"/>
                <a:cs typeface="Calibri"/>
              </a:rPr>
              <a:t> </a:t>
            </a:r>
            <a:r>
              <a:rPr sz="2000">
                <a:solidFill>
                  <a:srgbClr val="FFFFFF"/>
                </a:solidFill>
                <a:latin typeface="Calibri"/>
                <a:cs typeface="Calibri"/>
              </a:rPr>
              <a:t>I</a:t>
            </a:r>
            <a:r>
              <a:rPr sz="2000" spc="-55">
                <a:solidFill>
                  <a:srgbClr val="FFFFFF"/>
                </a:solidFill>
                <a:latin typeface="Calibri"/>
                <a:cs typeface="Calibri"/>
              </a:rPr>
              <a:t> </a:t>
            </a:r>
            <a:r>
              <a:rPr sz="2000">
                <a:solidFill>
                  <a:srgbClr val="FFFFFF"/>
                </a:solidFill>
                <a:latin typeface="Calibri"/>
                <a:cs typeface="Calibri"/>
              </a:rPr>
              <a:t>was</a:t>
            </a:r>
            <a:r>
              <a:rPr sz="2000" spc="-35">
                <a:solidFill>
                  <a:srgbClr val="FFFFFF"/>
                </a:solidFill>
                <a:latin typeface="Calibri"/>
                <a:cs typeface="Calibri"/>
              </a:rPr>
              <a:t> </a:t>
            </a:r>
            <a:r>
              <a:rPr sz="2000" spc="-10">
                <a:solidFill>
                  <a:srgbClr val="FFFFFF"/>
                </a:solidFill>
                <a:latin typeface="Calibri"/>
                <a:cs typeface="Calibri"/>
              </a:rPr>
              <a:t>working </a:t>
            </a:r>
            <a:r>
              <a:rPr sz="2000">
                <a:solidFill>
                  <a:srgbClr val="FFFFFF"/>
                </a:solidFill>
                <a:latin typeface="Calibri"/>
                <a:cs typeface="Calibri"/>
              </a:rPr>
              <a:t>for</a:t>
            </a:r>
            <a:r>
              <a:rPr sz="2000" spc="-50">
                <a:solidFill>
                  <a:srgbClr val="FFFFFF"/>
                </a:solidFill>
                <a:latin typeface="Calibri"/>
                <a:cs typeface="Calibri"/>
              </a:rPr>
              <a:t> </a:t>
            </a:r>
            <a:r>
              <a:rPr sz="2000">
                <a:solidFill>
                  <a:srgbClr val="FFFFFF"/>
                </a:solidFill>
                <a:latin typeface="Calibri"/>
                <a:cs typeface="Calibri"/>
              </a:rPr>
              <a:t>the</a:t>
            </a:r>
            <a:r>
              <a:rPr sz="2000" spc="-40">
                <a:solidFill>
                  <a:srgbClr val="FFFFFF"/>
                </a:solidFill>
                <a:latin typeface="Calibri"/>
                <a:cs typeface="Calibri"/>
              </a:rPr>
              <a:t> </a:t>
            </a:r>
            <a:r>
              <a:rPr sz="2000">
                <a:solidFill>
                  <a:srgbClr val="FFFFFF"/>
                </a:solidFill>
                <a:latin typeface="Calibri"/>
                <a:cs typeface="Calibri"/>
              </a:rPr>
              <a:t>NPP</a:t>
            </a:r>
            <a:r>
              <a:rPr sz="2000" spc="-35">
                <a:solidFill>
                  <a:srgbClr val="FFFFFF"/>
                </a:solidFill>
                <a:latin typeface="Calibri"/>
                <a:cs typeface="Calibri"/>
              </a:rPr>
              <a:t> </a:t>
            </a:r>
            <a:r>
              <a:rPr sz="2000" spc="-10">
                <a:solidFill>
                  <a:srgbClr val="FFFFFF"/>
                </a:solidFill>
                <a:latin typeface="Calibri"/>
                <a:cs typeface="Calibri"/>
              </a:rPr>
              <a:t>Jaslovské </a:t>
            </a:r>
            <a:r>
              <a:rPr sz="2000">
                <a:solidFill>
                  <a:srgbClr val="FFFFFF"/>
                </a:solidFill>
                <a:latin typeface="Calibri"/>
                <a:cs typeface="Calibri"/>
              </a:rPr>
              <a:t>Bohunice</a:t>
            </a:r>
            <a:r>
              <a:rPr sz="2000" spc="-55">
                <a:solidFill>
                  <a:srgbClr val="FFFFFF"/>
                </a:solidFill>
                <a:latin typeface="Calibri"/>
                <a:cs typeface="Calibri"/>
              </a:rPr>
              <a:t> </a:t>
            </a:r>
            <a:r>
              <a:rPr sz="2000">
                <a:solidFill>
                  <a:srgbClr val="FFFFFF"/>
                </a:solidFill>
                <a:latin typeface="Calibri"/>
                <a:cs typeface="Calibri"/>
              </a:rPr>
              <a:t>as</a:t>
            </a:r>
            <a:r>
              <a:rPr sz="2000" spc="-30">
                <a:solidFill>
                  <a:srgbClr val="FFFFFF"/>
                </a:solidFill>
                <a:latin typeface="Calibri"/>
                <a:cs typeface="Calibri"/>
              </a:rPr>
              <a:t> </a:t>
            </a:r>
            <a:r>
              <a:rPr sz="2000">
                <a:solidFill>
                  <a:srgbClr val="FFFFFF"/>
                </a:solidFill>
                <a:latin typeface="Calibri"/>
                <a:cs typeface="Calibri"/>
              </a:rPr>
              <a:t>Unit</a:t>
            </a:r>
            <a:r>
              <a:rPr sz="2000" spc="-35">
                <a:solidFill>
                  <a:srgbClr val="FFFFFF"/>
                </a:solidFill>
                <a:latin typeface="Calibri"/>
                <a:cs typeface="Calibri"/>
              </a:rPr>
              <a:t> </a:t>
            </a:r>
            <a:r>
              <a:rPr sz="2000" spc="-20">
                <a:solidFill>
                  <a:srgbClr val="FFFFFF"/>
                </a:solidFill>
                <a:latin typeface="Calibri"/>
                <a:cs typeface="Calibri"/>
              </a:rPr>
              <a:t>Supervisor.</a:t>
            </a:r>
            <a:r>
              <a:rPr sz="2000" spc="-35">
                <a:solidFill>
                  <a:srgbClr val="FFFFFF"/>
                </a:solidFill>
                <a:latin typeface="Calibri"/>
                <a:cs typeface="Calibri"/>
              </a:rPr>
              <a:t> </a:t>
            </a:r>
            <a:r>
              <a:rPr sz="2000">
                <a:solidFill>
                  <a:srgbClr val="FFFFFF"/>
                </a:solidFill>
                <a:latin typeface="Calibri"/>
                <a:cs typeface="Calibri"/>
              </a:rPr>
              <a:t>Since</a:t>
            </a:r>
            <a:r>
              <a:rPr sz="2000" spc="-25">
                <a:solidFill>
                  <a:srgbClr val="FFFFFF"/>
                </a:solidFill>
                <a:latin typeface="Calibri"/>
                <a:cs typeface="Calibri"/>
              </a:rPr>
              <a:t> </a:t>
            </a:r>
            <a:r>
              <a:rPr sz="2000">
                <a:solidFill>
                  <a:srgbClr val="FFFFFF"/>
                </a:solidFill>
                <a:latin typeface="Calibri"/>
                <a:cs typeface="Calibri"/>
              </a:rPr>
              <a:t>2001</a:t>
            </a:r>
            <a:r>
              <a:rPr sz="2000" spc="-65">
                <a:solidFill>
                  <a:srgbClr val="FFFFFF"/>
                </a:solidFill>
                <a:latin typeface="Calibri"/>
                <a:cs typeface="Calibri"/>
              </a:rPr>
              <a:t> </a:t>
            </a:r>
            <a:r>
              <a:rPr sz="2000">
                <a:solidFill>
                  <a:srgbClr val="FFFFFF"/>
                </a:solidFill>
                <a:latin typeface="Calibri"/>
                <a:cs typeface="Calibri"/>
              </a:rPr>
              <a:t>I</a:t>
            </a:r>
            <a:r>
              <a:rPr sz="2000" spc="-40">
                <a:solidFill>
                  <a:srgbClr val="FFFFFF"/>
                </a:solidFill>
                <a:latin typeface="Calibri"/>
                <a:cs typeface="Calibri"/>
              </a:rPr>
              <a:t> </a:t>
            </a:r>
            <a:r>
              <a:rPr sz="2000">
                <a:solidFill>
                  <a:srgbClr val="FFFFFF"/>
                </a:solidFill>
                <a:latin typeface="Calibri"/>
                <a:cs typeface="Calibri"/>
              </a:rPr>
              <a:t>have</a:t>
            </a:r>
            <a:r>
              <a:rPr sz="2000" spc="-35">
                <a:solidFill>
                  <a:srgbClr val="FFFFFF"/>
                </a:solidFill>
                <a:latin typeface="Calibri"/>
                <a:cs typeface="Calibri"/>
              </a:rPr>
              <a:t> </a:t>
            </a:r>
            <a:r>
              <a:rPr sz="2000" spc="-20">
                <a:solidFill>
                  <a:srgbClr val="FFFFFF"/>
                </a:solidFill>
                <a:latin typeface="Calibri"/>
                <a:cs typeface="Calibri"/>
              </a:rPr>
              <a:t>been </a:t>
            </a:r>
            <a:r>
              <a:rPr sz="2000">
                <a:solidFill>
                  <a:srgbClr val="FFFFFF"/>
                </a:solidFill>
                <a:latin typeface="Calibri"/>
                <a:cs typeface="Calibri"/>
              </a:rPr>
              <a:t>working</a:t>
            </a:r>
            <a:r>
              <a:rPr sz="2000" spc="-40">
                <a:solidFill>
                  <a:srgbClr val="FFFFFF"/>
                </a:solidFill>
                <a:latin typeface="Calibri"/>
                <a:cs typeface="Calibri"/>
              </a:rPr>
              <a:t> </a:t>
            </a:r>
            <a:r>
              <a:rPr sz="2000">
                <a:solidFill>
                  <a:srgbClr val="FFFFFF"/>
                </a:solidFill>
                <a:latin typeface="Calibri"/>
                <a:cs typeface="Calibri"/>
              </a:rPr>
              <a:t>for</a:t>
            </a:r>
            <a:r>
              <a:rPr sz="2000" spc="-50">
                <a:solidFill>
                  <a:srgbClr val="FFFFFF"/>
                </a:solidFill>
                <a:latin typeface="Calibri"/>
                <a:cs typeface="Calibri"/>
              </a:rPr>
              <a:t> </a:t>
            </a:r>
            <a:r>
              <a:rPr sz="2000">
                <a:solidFill>
                  <a:srgbClr val="FFFFFF"/>
                </a:solidFill>
                <a:latin typeface="Calibri"/>
                <a:cs typeface="Calibri"/>
              </a:rPr>
              <a:t>the</a:t>
            </a:r>
            <a:r>
              <a:rPr sz="2000" spc="-35">
                <a:solidFill>
                  <a:srgbClr val="FFFFFF"/>
                </a:solidFill>
                <a:latin typeface="Calibri"/>
                <a:cs typeface="Calibri"/>
              </a:rPr>
              <a:t> </a:t>
            </a:r>
            <a:r>
              <a:rPr sz="2000">
                <a:solidFill>
                  <a:srgbClr val="FFFFFF"/>
                </a:solidFill>
                <a:latin typeface="Calibri"/>
                <a:cs typeface="Calibri"/>
              </a:rPr>
              <a:t>Nuclear</a:t>
            </a:r>
            <a:r>
              <a:rPr sz="2000" spc="-35">
                <a:solidFill>
                  <a:srgbClr val="FFFFFF"/>
                </a:solidFill>
                <a:latin typeface="Calibri"/>
                <a:cs typeface="Calibri"/>
              </a:rPr>
              <a:t> </a:t>
            </a:r>
            <a:r>
              <a:rPr sz="2000" spc="-10">
                <a:solidFill>
                  <a:srgbClr val="FFFFFF"/>
                </a:solidFill>
                <a:latin typeface="Calibri"/>
                <a:cs typeface="Calibri"/>
              </a:rPr>
              <a:t>Regulatory</a:t>
            </a:r>
            <a:r>
              <a:rPr sz="2000" spc="-45">
                <a:solidFill>
                  <a:srgbClr val="FFFFFF"/>
                </a:solidFill>
                <a:latin typeface="Calibri"/>
                <a:cs typeface="Calibri"/>
              </a:rPr>
              <a:t> </a:t>
            </a:r>
            <a:r>
              <a:rPr sz="2000">
                <a:solidFill>
                  <a:srgbClr val="FFFFFF"/>
                </a:solidFill>
                <a:latin typeface="Calibri"/>
                <a:cs typeface="Calibri"/>
              </a:rPr>
              <a:t>Authority</a:t>
            </a:r>
            <a:r>
              <a:rPr sz="2000" spc="-45">
                <a:solidFill>
                  <a:srgbClr val="FFFFFF"/>
                </a:solidFill>
                <a:latin typeface="Calibri"/>
                <a:cs typeface="Calibri"/>
              </a:rPr>
              <a:t> </a:t>
            </a:r>
            <a:r>
              <a:rPr sz="2000">
                <a:solidFill>
                  <a:srgbClr val="FFFFFF"/>
                </a:solidFill>
                <a:latin typeface="Calibri"/>
                <a:cs typeface="Calibri"/>
              </a:rPr>
              <a:t>of</a:t>
            </a:r>
            <a:r>
              <a:rPr sz="2000" spc="-40">
                <a:solidFill>
                  <a:srgbClr val="FFFFFF"/>
                </a:solidFill>
                <a:latin typeface="Calibri"/>
                <a:cs typeface="Calibri"/>
              </a:rPr>
              <a:t> </a:t>
            </a:r>
            <a:r>
              <a:rPr sz="2000">
                <a:solidFill>
                  <a:srgbClr val="FFFFFF"/>
                </a:solidFill>
                <a:latin typeface="Calibri"/>
                <a:cs typeface="Calibri"/>
              </a:rPr>
              <a:t>the</a:t>
            </a:r>
            <a:r>
              <a:rPr sz="2000" spc="-40">
                <a:solidFill>
                  <a:srgbClr val="FFFFFF"/>
                </a:solidFill>
                <a:latin typeface="Calibri"/>
                <a:cs typeface="Calibri"/>
              </a:rPr>
              <a:t> </a:t>
            </a:r>
            <a:r>
              <a:rPr sz="2000">
                <a:solidFill>
                  <a:srgbClr val="FFFFFF"/>
                </a:solidFill>
                <a:latin typeface="Calibri"/>
                <a:cs typeface="Calibri"/>
              </a:rPr>
              <a:t>Slovak</a:t>
            </a:r>
            <a:r>
              <a:rPr sz="2000" spc="-35">
                <a:solidFill>
                  <a:srgbClr val="FFFFFF"/>
                </a:solidFill>
                <a:latin typeface="Calibri"/>
                <a:cs typeface="Calibri"/>
              </a:rPr>
              <a:t> </a:t>
            </a:r>
            <a:r>
              <a:rPr sz="2000">
                <a:solidFill>
                  <a:srgbClr val="FFFFFF"/>
                </a:solidFill>
                <a:latin typeface="Calibri"/>
                <a:cs typeface="Calibri"/>
              </a:rPr>
              <a:t>Republic</a:t>
            </a:r>
            <a:r>
              <a:rPr sz="2000" spc="-30">
                <a:solidFill>
                  <a:srgbClr val="FFFFFF"/>
                </a:solidFill>
                <a:latin typeface="Calibri"/>
                <a:cs typeface="Calibri"/>
              </a:rPr>
              <a:t> </a:t>
            </a:r>
            <a:r>
              <a:rPr sz="2000">
                <a:solidFill>
                  <a:srgbClr val="FFFFFF"/>
                </a:solidFill>
                <a:latin typeface="Calibri"/>
                <a:cs typeface="Calibri"/>
              </a:rPr>
              <a:t>as</a:t>
            </a:r>
            <a:r>
              <a:rPr sz="2000" spc="-45">
                <a:solidFill>
                  <a:srgbClr val="FFFFFF"/>
                </a:solidFill>
                <a:latin typeface="Calibri"/>
                <a:cs typeface="Calibri"/>
              </a:rPr>
              <a:t> </a:t>
            </a:r>
            <a:r>
              <a:rPr sz="2000" spc="-20">
                <a:solidFill>
                  <a:srgbClr val="FFFFFF"/>
                </a:solidFill>
                <a:latin typeface="Calibri"/>
                <a:cs typeface="Calibri"/>
              </a:rPr>
              <a:t>Head </a:t>
            </a:r>
            <a:r>
              <a:rPr sz="2000">
                <a:solidFill>
                  <a:srgbClr val="FFFFFF"/>
                </a:solidFill>
                <a:latin typeface="Calibri"/>
                <a:cs typeface="Calibri"/>
              </a:rPr>
              <a:t>of</a:t>
            </a:r>
            <a:r>
              <a:rPr sz="2000" spc="-50">
                <a:solidFill>
                  <a:srgbClr val="FFFFFF"/>
                </a:solidFill>
                <a:latin typeface="Calibri"/>
                <a:cs typeface="Calibri"/>
              </a:rPr>
              <a:t> </a:t>
            </a:r>
            <a:r>
              <a:rPr sz="2000">
                <a:solidFill>
                  <a:srgbClr val="FFFFFF"/>
                </a:solidFill>
                <a:latin typeface="Calibri"/>
                <a:cs typeface="Calibri"/>
              </a:rPr>
              <a:t>Nuclear</a:t>
            </a:r>
            <a:r>
              <a:rPr sz="2000" spc="-35">
                <a:solidFill>
                  <a:srgbClr val="FFFFFF"/>
                </a:solidFill>
                <a:latin typeface="Calibri"/>
                <a:cs typeface="Calibri"/>
              </a:rPr>
              <a:t> </a:t>
            </a:r>
            <a:r>
              <a:rPr sz="2000" spc="-10">
                <a:solidFill>
                  <a:srgbClr val="FFFFFF"/>
                </a:solidFill>
                <a:latin typeface="Calibri"/>
                <a:cs typeface="Calibri"/>
              </a:rPr>
              <a:t>Materials</a:t>
            </a:r>
            <a:r>
              <a:rPr sz="2000" spc="-15">
                <a:solidFill>
                  <a:srgbClr val="FFFFFF"/>
                </a:solidFill>
                <a:latin typeface="Calibri"/>
                <a:cs typeface="Calibri"/>
              </a:rPr>
              <a:t> </a:t>
            </a:r>
            <a:r>
              <a:rPr sz="2000">
                <a:solidFill>
                  <a:srgbClr val="FFFFFF"/>
                </a:solidFill>
                <a:latin typeface="Calibri"/>
                <a:cs typeface="Calibri"/>
              </a:rPr>
              <a:t>Division.</a:t>
            </a:r>
            <a:r>
              <a:rPr sz="2000" spc="-50">
                <a:solidFill>
                  <a:srgbClr val="FFFFFF"/>
                </a:solidFill>
                <a:latin typeface="Calibri"/>
                <a:cs typeface="Calibri"/>
              </a:rPr>
              <a:t> </a:t>
            </a:r>
            <a:r>
              <a:rPr sz="2000">
                <a:solidFill>
                  <a:srgbClr val="FFFFFF"/>
                </a:solidFill>
                <a:latin typeface="Calibri"/>
                <a:cs typeface="Calibri"/>
              </a:rPr>
              <a:t>Our</a:t>
            </a:r>
            <a:r>
              <a:rPr sz="2000" spc="-50">
                <a:solidFill>
                  <a:srgbClr val="FFFFFF"/>
                </a:solidFill>
                <a:latin typeface="Calibri"/>
                <a:cs typeface="Calibri"/>
              </a:rPr>
              <a:t> </a:t>
            </a:r>
            <a:r>
              <a:rPr sz="2000">
                <a:solidFill>
                  <a:srgbClr val="FFFFFF"/>
                </a:solidFill>
                <a:latin typeface="Calibri"/>
                <a:cs typeface="Calibri"/>
              </a:rPr>
              <a:t>Division</a:t>
            </a:r>
            <a:r>
              <a:rPr sz="2000" spc="-40">
                <a:solidFill>
                  <a:srgbClr val="FFFFFF"/>
                </a:solidFill>
                <a:latin typeface="Calibri"/>
                <a:cs typeface="Calibri"/>
              </a:rPr>
              <a:t> </a:t>
            </a:r>
            <a:r>
              <a:rPr sz="2000">
                <a:solidFill>
                  <a:srgbClr val="FFFFFF"/>
                </a:solidFill>
                <a:latin typeface="Calibri"/>
                <a:cs typeface="Calibri"/>
              </a:rPr>
              <a:t>is</a:t>
            </a:r>
            <a:r>
              <a:rPr sz="2000" spc="-45">
                <a:solidFill>
                  <a:srgbClr val="FFFFFF"/>
                </a:solidFill>
                <a:latin typeface="Calibri"/>
                <a:cs typeface="Calibri"/>
              </a:rPr>
              <a:t> </a:t>
            </a:r>
            <a:r>
              <a:rPr sz="2000" spc="-10">
                <a:solidFill>
                  <a:srgbClr val="FFFFFF"/>
                </a:solidFill>
                <a:latin typeface="Calibri"/>
                <a:cs typeface="Calibri"/>
              </a:rPr>
              <a:t>responsible</a:t>
            </a:r>
            <a:r>
              <a:rPr sz="2000" spc="-30">
                <a:solidFill>
                  <a:srgbClr val="FFFFFF"/>
                </a:solidFill>
                <a:latin typeface="Calibri"/>
                <a:cs typeface="Calibri"/>
              </a:rPr>
              <a:t> </a:t>
            </a:r>
            <a:r>
              <a:rPr sz="2000">
                <a:solidFill>
                  <a:srgbClr val="FFFFFF"/>
                </a:solidFill>
                <a:latin typeface="Calibri"/>
                <a:cs typeface="Calibri"/>
              </a:rPr>
              <a:t>for</a:t>
            </a:r>
            <a:r>
              <a:rPr sz="2000" spc="-50">
                <a:solidFill>
                  <a:srgbClr val="FFFFFF"/>
                </a:solidFill>
                <a:latin typeface="Calibri"/>
                <a:cs typeface="Calibri"/>
              </a:rPr>
              <a:t> </a:t>
            </a:r>
            <a:r>
              <a:rPr sz="2000" spc="-10">
                <a:solidFill>
                  <a:srgbClr val="FFFFFF"/>
                </a:solidFill>
                <a:latin typeface="Calibri"/>
                <a:cs typeface="Calibri"/>
              </a:rPr>
              <a:t>state</a:t>
            </a:r>
            <a:r>
              <a:rPr sz="2000" spc="-15">
                <a:solidFill>
                  <a:srgbClr val="FFFFFF"/>
                </a:solidFill>
                <a:latin typeface="Calibri"/>
                <a:cs typeface="Calibri"/>
              </a:rPr>
              <a:t> </a:t>
            </a:r>
            <a:r>
              <a:rPr sz="2000" spc="-10">
                <a:solidFill>
                  <a:srgbClr val="FFFFFF"/>
                </a:solidFill>
                <a:latin typeface="Calibri"/>
                <a:cs typeface="Calibri"/>
              </a:rPr>
              <a:t>supervision </a:t>
            </a:r>
            <a:r>
              <a:rPr sz="2000">
                <a:solidFill>
                  <a:srgbClr val="FFFFFF"/>
                </a:solidFill>
                <a:latin typeface="Calibri"/>
                <a:cs typeface="Calibri"/>
              </a:rPr>
              <a:t>upon</a:t>
            </a:r>
            <a:r>
              <a:rPr sz="2000" spc="-75">
                <a:solidFill>
                  <a:srgbClr val="FFFFFF"/>
                </a:solidFill>
                <a:latin typeface="Calibri"/>
                <a:cs typeface="Calibri"/>
              </a:rPr>
              <a:t> </a:t>
            </a:r>
            <a:r>
              <a:rPr sz="2000">
                <a:solidFill>
                  <a:srgbClr val="FFFFFF"/>
                </a:solidFill>
                <a:latin typeface="Calibri"/>
                <a:cs typeface="Calibri"/>
              </a:rPr>
              <a:t>nuclear</a:t>
            </a:r>
            <a:r>
              <a:rPr sz="2000" spc="-40">
                <a:solidFill>
                  <a:srgbClr val="FFFFFF"/>
                </a:solidFill>
                <a:latin typeface="Calibri"/>
                <a:cs typeface="Calibri"/>
              </a:rPr>
              <a:t> </a:t>
            </a:r>
            <a:r>
              <a:rPr sz="2000" spc="-20">
                <a:solidFill>
                  <a:srgbClr val="FFFFFF"/>
                </a:solidFill>
                <a:latin typeface="Calibri"/>
                <a:cs typeface="Calibri"/>
              </a:rPr>
              <a:t>security,</a:t>
            </a:r>
            <a:r>
              <a:rPr sz="2000" spc="-35">
                <a:solidFill>
                  <a:srgbClr val="FFFFFF"/>
                </a:solidFill>
                <a:latin typeface="Calibri"/>
                <a:cs typeface="Calibri"/>
              </a:rPr>
              <a:t> </a:t>
            </a:r>
            <a:r>
              <a:rPr sz="2000" spc="-10">
                <a:solidFill>
                  <a:srgbClr val="FFFFFF"/>
                </a:solidFill>
                <a:latin typeface="Calibri"/>
                <a:cs typeface="Calibri"/>
              </a:rPr>
              <a:t>physical</a:t>
            </a:r>
            <a:r>
              <a:rPr sz="2000" spc="-55">
                <a:solidFill>
                  <a:srgbClr val="FFFFFF"/>
                </a:solidFill>
                <a:latin typeface="Calibri"/>
                <a:cs typeface="Calibri"/>
              </a:rPr>
              <a:t> </a:t>
            </a:r>
            <a:r>
              <a:rPr sz="2000" spc="-10">
                <a:solidFill>
                  <a:srgbClr val="FFFFFF"/>
                </a:solidFill>
                <a:latin typeface="Calibri"/>
                <a:cs typeface="Calibri"/>
              </a:rPr>
              <a:t>protection,</a:t>
            </a:r>
            <a:r>
              <a:rPr sz="2000" spc="-35">
                <a:solidFill>
                  <a:srgbClr val="FFFFFF"/>
                </a:solidFill>
                <a:latin typeface="Calibri"/>
                <a:cs typeface="Calibri"/>
              </a:rPr>
              <a:t> </a:t>
            </a:r>
            <a:r>
              <a:rPr sz="2000" spc="-10">
                <a:solidFill>
                  <a:srgbClr val="FFFFFF"/>
                </a:solidFill>
                <a:latin typeface="Calibri"/>
                <a:cs typeface="Calibri"/>
              </a:rPr>
              <a:t>safegards,</a:t>
            </a:r>
            <a:r>
              <a:rPr sz="2000" spc="-40">
                <a:solidFill>
                  <a:srgbClr val="FFFFFF"/>
                </a:solidFill>
                <a:latin typeface="Calibri"/>
                <a:cs typeface="Calibri"/>
              </a:rPr>
              <a:t> </a:t>
            </a:r>
            <a:r>
              <a:rPr sz="2000" spc="-10">
                <a:solidFill>
                  <a:srgbClr val="FFFFFF"/>
                </a:solidFill>
                <a:latin typeface="Calibri"/>
                <a:cs typeface="Calibri"/>
              </a:rPr>
              <a:t>storage</a:t>
            </a:r>
            <a:r>
              <a:rPr sz="2000" spc="-35">
                <a:solidFill>
                  <a:srgbClr val="FFFFFF"/>
                </a:solidFill>
                <a:latin typeface="Calibri"/>
                <a:cs typeface="Calibri"/>
              </a:rPr>
              <a:t> </a:t>
            </a:r>
            <a:r>
              <a:rPr sz="2000">
                <a:solidFill>
                  <a:srgbClr val="FFFFFF"/>
                </a:solidFill>
                <a:latin typeface="Calibri"/>
                <a:cs typeface="Calibri"/>
              </a:rPr>
              <a:t>and</a:t>
            </a:r>
            <a:r>
              <a:rPr sz="2000" spc="-55">
                <a:solidFill>
                  <a:srgbClr val="FFFFFF"/>
                </a:solidFill>
                <a:latin typeface="Calibri"/>
                <a:cs typeface="Calibri"/>
              </a:rPr>
              <a:t> </a:t>
            </a:r>
            <a:r>
              <a:rPr sz="2000">
                <a:solidFill>
                  <a:srgbClr val="FFFFFF"/>
                </a:solidFill>
                <a:latin typeface="Calibri"/>
                <a:cs typeface="Calibri"/>
              </a:rPr>
              <a:t>transport</a:t>
            </a:r>
            <a:r>
              <a:rPr sz="2000" spc="-40">
                <a:solidFill>
                  <a:srgbClr val="FFFFFF"/>
                </a:solidFill>
                <a:latin typeface="Calibri"/>
                <a:cs typeface="Calibri"/>
              </a:rPr>
              <a:t> </a:t>
            </a:r>
            <a:r>
              <a:rPr sz="2000" spc="-25">
                <a:solidFill>
                  <a:srgbClr val="FFFFFF"/>
                </a:solidFill>
                <a:latin typeface="Calibri"/>
                <a:cs typeface="Calibri"/>
              </a:rPr>
              <a:t>of </a:t>
            </a:r>
            <a:r>
              <a:rPr sz="2000">
                <a:solidFill>
                  <a:srgbClr val="FFFFFF"/>
                </a:solidFill>
                <a:latin typeface="Calibri"/>
                <a:cs typeface="Calibri"/>
              </a:rPr>
              <a:t>nuclear</a:t>
            </a:r>
            <a:r>
              <a:rPr sz="2000" spc="-40">
                <a:solidFill>
                  <a:srgbClr val="FFFFFF"/>
                </a:solidFill>
                <a:latin typeface="Calibri"/>
                <a:cs typeface="Calibri"/>
              </a:rPr>
              <a:t> </a:t>
            </a:r>
            <a:r>
              <a:rPr sz="2000" spc="-10">
                <a:solidFill>
                  <a:srgbClr val="FFFFFF"/>
                </a:solidFill>
                <a:latin typeface="Calibri"/>
                <a:cs typeface="Calibri"/>
              </a:rPr>
              <a:t>materials.</a:t>
            </a:r>
            <a:endParaRPr sz="20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5116067" y="0"/>
            <a:ext cx="7076440" cy="3401695"/>
            <a:chOff x="5116067" y="0"/>
            <a:chExt cx="7076440" cy="3401695"/>
          </a:xfrm>
        </p:grpSpPr>
        <p:pic>
          <p:nvPicPr>
            <p:cNvPr id="3" name="object 3"/>
            <p:cNvPicPr/>
            <p:nvPr/>
          </p:nvPicPr>
          <p:blipFill>
            <a:blip r:embed="rId2" cstate="print"/>
            <a:stretch>
              <a:fillRect/>
            </a:stretch>
          </p:blipFill>
          <p:spPr>
            <a:xfrm>
              <a:off x="8529827" y="0"/>
              <a:ext cx="3662172" cy="3401567"/>
            </a:xfrm>
            <a:prstGeom prst="rect">
              <a:avLst/>
            </a:prstGeom>
          </p:spPr>
        </p:pic>
        <p:pic>
          <p:nvPicPr>
            <p:cNvPr id="4" name="object 4"/>
            <p:cNvPicPr/>
            <p:nvPr/>
          </p:nvPicPr>
          <p:blipFill>
            <a:blip r:embed="rId3" cstate="print"/>
            <a:stretch>
              <a:fillRect/>
            </a:stretch>
          </p:blipFill>
          <p:spPr>
            <a:xfrm>
              <a:off x="5116067" y="0"/>
              <a:ext cx="4117847" cy="3401567"/>
            </a:xfrm>
            <a:prstGeom prst="rect">
              <a:avLst/>
            </a:prstGeom>
          </p:spPr>
        </p:pic>
      </p:grpSp>
      <p:grpSp>
        <p:nvGrpSpPr>
          <p:cNvPr id="5" name="object 5"/>
          <p:cNvGrpSpPr/>
          <p:nvPr/>
        </p:nvGrpSpPr>
        <p:grpSpPr>
          <a:xfrm>
            <a:off x="-4762" y="-4762"/>
            <a:ext cx="12197080" cy="6867525"/>
            <a:chOff x="-4762" y="-4762"/>
            <a:chExt cx="12197080" cy="6867525"/>
          </a:xfrm>
        </p:grpSpPr>
        <p:pic>
          <p:nvPicPr>
            <p:cNvPr id="6" name="object 6"/>
            <p:cNvPicPr/>
            <p:nvPr/>
          </p:nvPicPr>
          <p:blipFill>
            <a:blip r:embed="rId4" cstate="print"/>
            <a:stretch>
              <a:fillRect/>
            </a:stretch>
          </p:blipFill>
          <p:spPr>
            <a:xfrm>
              <a:off x="5167884" y="3456432"/>
              <a:ext cx="7023988" cy="3401527"/>
            </a:xfrm>
            <a:prstGeom prst="rect">
              <a:avLst/>
            </a:prstGeom>
          </p:spPr>
        </p:pic>
        <p:pic>
          <p:nvPicPr>
            <p:cNvPr id="7" name="object 7"/>
            <p:cNvPicPr/>
            <p:nvPr/>
          </p:nvPicPr>
          <p:blipFill>
            <a:blip r:embed="rId5" cstate="print"/>
            <a:stretch>
              <a:fillRect/>
            </a:stretch>
          </p:blipFill>
          <p:spPr>
            <a:xfrm>
              <a:off x="5140325" y="0"/>
              <a:ext cx="884047" cy="6857997"/>
            </a:xfrm>
            <a:prstGeom prst="rect">
              <a:avLst/>
            </a:prstGeom>
          </p:spPr>
        </p:pic>
        <p:sp>
          <p:nvSpPr>
            <p:cNvPr id="8" name="object 8"/>
            <p:cNvSpPr/>
            <p:nvPr/>
          </p:nvSpPr>
          <p:spPr>
            <a:xfrm>
              <a:off x="0" y="0"/>
              <a:ext cx="5933440" cy="6858000"/>
            </a:xfrm>
            <a:custGeom>
              <a:avLst/>
              <a:gdLst/>
              <a:ahLst/>
              <a:cxnLst/>
              <a:rect l="l" t="t" r="r" b="b"/>
              <a:pathLst>
                <a:path w="5933440" h="6858000">
                  <a:moveTo>
                    <a:pt x="5140325" y="0"/>
                  </a:moveTo>
                  <a:lnTo>
                    <a:pt x="0" y="0"/>
                  </a:lnTo>
                  <a:lnTo>
                    <a:pt x="0" y="6857999"/>
                  </a:lnTo>
                  <a:lnTo>
                    <a:pt x="5190363" y="6857999"/>
                  </a:lnTo>
                  <a:lnTo>
                    <a:pt x="5262372" y="6709003"/>
                  </a:lnTo>
                  <a:lnTo>
                    <a:pt x="5281496" y="6666969"/>
                  </a:lnTo>
                  <a:lnTo>
                    <a:pt x="5300376" y="6624677"/>
                  </a:lnTo>
                  <a:lnTo>
                    <a:pt x="5319011" y="6582127"/>
                  </a:lnTo>
                  <a:lnTo>
                    <a:pt x="5337398" y="6539324"/>
                  </a:lnTo>
                  <a:lnTo>
                    <a:pt x="5355537" y="6496268"/>
                  </a:lnTo>
                  <a:lnTo>
                    <a:pt x="5373425" y="6452962"/>
                  </a:lnTo>
                  <a:lnTo>
                    <a:pt x="5391062" y="6409408"/>
                  </a:lnTo>
                  <a:lnTo>
                    <a:pt x="5408446" y="6365608"/>
                  </a:lnTo>
                  <a:lnTo>
                    <a:pt x="5425575" y="6321565"/>
                  </a:lnTo>
                  <a:lnTo>
                    <a:pt x="5442448" y="6277281"/>
                  </a:lnTo>
                  <a:lnTo>
                    <a:pt x="5459063" y="6232757"/>
                  </a:lnTo>
                  <a:lnTo>
                    <a:pt x="5475419" y="6187996"/>
                  </a:lnTo>
                  <a:lnTo>
                    <a:pt x="5491515" y="6143001"/>
                  </a:lnTo>
                  <a:lnTo>
                    <a:pt x="5507348" y="6097773"/>
                  </a:lnTo>
                  <a:lnTo>
                    <a:pt x="5522918" y="6052315"/>
                  </a:lnTo>
                  <a:lnTo>
                    <a:pt x="5538223" y="6006628"/>
                  </a:lnTo>
                  <a:lnTo>
                    <a:pt x="5553262" y="5960715"/>
                  </a:lnTo>
                  <a:lnTo>
                    <a:pt x="5568033" y="5914578"/>
                  </a:lnTo>
                  <a:lnTo>
                    <a:pt x="5582534" y="5868220"/>
                  </a:lnTo>
                  <a:lnTo>
                    <a:pt x="5596764" y="5821642"/>
                  </a:lnTo>
                  <a:lnTo>
                    <a:pt x="5610722" y="5774847"/>
                  </a:lnTo>
                  <a:lnTo>
                    <a:pt x="5624406" y="5727837"/>
                  </a:lnTo>
                  <a:lnTo>
                    <a:pt x="5637815" y="5680614"/>
                  </a:lnTo>
                  <a:lnTo>
                    <a:pt x="5650947" y="5633180"/>
                  </a:lnTo>
                  <a:lnTo>
                    <a:pt x="5663800" y="5585537"/>
                  </a:lnTo>
                  <a:lnTo>
                    <a:pt x="5676374" y="5537688"/>
                  </a:lnTo>
                  <a:lnTo>
                    <a:pt x="5688667" y="5489635"/>
                  </a:lnTo>
                  <a:lnTo>
                    <a:pt x="5700677" y="5441379"/>
                  </a:lnTo>
                  <a:lnTo>
                    <a:pt x="5712402" y="5392924"/>
                  </a:lnTo>
                  <a:lnTo>
                    <a:pt x="5723842" y="5344272"/>
                  </a:lnTo>
                  <a:lnTo>
                    <a:pt x="5734995" y="5295423"/>
                  </a:lnTo>
                  <a:lnTo>
                    <a:pt x="5745859" y="5246382"/>
                  </a:lnTo>
                  <a:lnTo>
                    <a:pt x="5756433" y="5197149"/>
                  </a:lnTo>
                  <a:lnTo>
                    <a:pt x="5766716" y="5147727"/>
                  </a:lnTo>
                  <a:lnTo>
                    <a:pt x="5776705" y="5098119"/>
                  </a:lnTo>
                  <a:lnTo>
                    <a:pt x="5786400" y="5048326"/>
                  </a:lnTo>
                  <a:lnTo>
                    <a:pt x="5795798" y="4998351"/>
                  </a:lnTo>
                  <a:lnTo>
                    <a:pt x="5804899" y="4948195"/>
                  </a:lnTo>
                  <a:lnTo>
                    <a:pt x="5813702" y="4897862"/>
                  </a:lnTo>
                  <a:lnTo>
                    <a:pt x="5822203" y="4847352"/>
                  </a:lnTo>
                  <a:lnTo>
                    <a:pt x="5830403" y="4796669"/>
                  </a:lnTo>
                  <a:lnTo>
                    <a:pt x="5838299" y="4745815"/>
                  </a:lnTo>
                  <a:lnTo>
                    <a:pt x="5845891" y="4694791"/>
                  </a:lnTo>
                  <a:lnTo>
                    <a:pt x="5853176" y="4643600"/>
                  </a:lnTo>
                  <a:lnTo>
                    <a:pt x="5860153" y="4592244"/>
                  </a:lnTo>
                  <a:lnTo>
                    <a:pt x="5866820" y="4540726"/>
                  </a:lnTo>
                  <a:lnTo>
                    <a:pt x="5873177" y="4489047"/>
                  </a:lnTo>
                  <a:lnTo>
                    <a:pt x="5879222" y="4437209"/>
                  </a:lnTo>
                  <a:lnTo>
                    <a:pt x="5884952" y="4385216"/>
                  </a:lnTo>
                  <a:lnTo>
                    <a:pt x="5890368" y="4333068"/>
                  </a:lnTo>
                  <a:lnTo>
                    <a:pt x="5895467" y="4280769"/>
                  </a:lnTo>
                  <a:lnTo>
                    <a:pt x="5900247" y="4228320"/>
                  </a:lnTo>
                  <a:lnTo>
                    <a:pt x="5904708" y="4175723"/>
                  </a:lnTo>
                  <a:lnTo>
                    <a:pt x="5908847" y="4122982"/>
                  </a:lnTo>
                  <a:lnTo>
                    <a:pt x="5912664" y="4070097"/>
                  </a:lnTo>
                  <a:lnTo>
                    <a:pt x="5916157" y="4017071"/>
                  </a:lnTo>
                  <a:lnTo>
                    <a:pt x="5919324" y="3963907"/>
                  </a:lnTo>
                  <a:lnTo>
                    <a:pt x="5922164" y="3910606"/>
                  </a:lnTo>
                  <a:lnTo>
                    <a:pt x="5924676" y="3857171"/>
                  </a:lnTo>
                  <a:lnTo>
                    <a:pt x="5926857" y="3803603"/>
                  </a:lnTo>
                  <a:lnTo>
                    <a:pt x="5928707" y="3749906"/>
                  </a:lnTo>
                  <a:lnTo>
                    <a:pt x="5930224" y="3696081"/>
                  </a:lnTo>
                  <a:lnTo>
                    <a:pt x="5931406" y="3642130"/>
                  </a:lnTo>
                  <a:lnTo>
                    <a:pt x="5932253" y="3588055"/>
                  </a:lnTo>
                  <a:lnTo>
                    <a:pt x="5932762" y="3533860"/>
                  </a:lnTo>
                  <a:lnTo>
                    <a:pt x="5932932" y="3479546"/>
                  </a:lnTo>
                  <a:lnTo>
                    <a:pt x="5932759" y="3424843"/>
                  </a:lnTo>
                  <a:lnTo>
                    <a:pt x="5932243" y="3370262"/>
                  </a:lnTo>
                  <a:lnTo>
                    <a:pt x="5931385" y="3315804"/>
                  </a:lnTo>
                  <a:lnTo>
                    <a:pt x="5930186" y="3261472"/>
                  </a:lnTo>
                  <a:lnTo>
                    <a:pt x="5928647" y="3207267"/>
                  </a:lnTo>
                  <a:lnTo>
                    <a:pt x="5926771" y="3153192"/>
                  </a:lnTo>
                  <a:lnTo>
                    <a:pt x="5924559" y="3099249"/>
                  </a:lnTo>
                  <a:lnTo>
                    <a:pt x="5922012" y="3045441"/>
                  </a:lnTo>
                  <a:lnTo>
                    <a:pt x="5919133" y="2991769"/>
                  </a:lnTo>
                  <a:lnTo>
                    <a:pt x="5915921" y="2938236"/>
                  </a:lnTo>
                  <a:lnTo>
                    <a:pt x="5912379" y="2884844"/>
                  </a:lnTo>
                  <a:lnTo>
                    <a:pt x="5908509" y="2831596"/>
                  </a:lnTo>
                  <a:lnTo>
                    <a:pt x="5904311" y="2778492"/>
                  </a:lnTo>
                  <a:lnTo>
                    <a:pt x="5899788" y="2725537"/>
                  </a:lnTo>
                  <a:lnTo>
                    <a:pt x="5894941" y="2672731"/>
                  </a:lnTo>
                  <a:lnTo>
                    <a:pt x="5889771" y="2620078"/>
                  </a:lnTo>
                  <a:lnTo>
                    <a:pt x="5884281" y="2567579"/>
                  </a:lnTo>
                  <a:lnTo>
                    <a:pt x="5878470" y="2515237"/>
                  </a:lnTo>
                  <a:lnTo>
                    <a:pt x="5872342" y="2463053"/>
                  </a:lnTo>
                  <a:lnTo>
                    <a:pt x="5865897" y="2411031"/>
                  </a:lnTo>
                  <a:lnTo>
                    <a:pt x="5859137" y="2359171"/>
                  </a:lnTo>
                  <a:lnTo>
                    <a:pt x="5852063" y="2307478"/>
                  </a:lnTo>
                  <a:lnTo>
                    <a:pt x="5844678" y="2255952"/>
                  </a:lnTo>
                  <a:lnTo>
                    <a:pt x="5836982" y="2204595"/>
                  </a:lnTo>
                  <a:lnTo>
                    <a:pt x="5828977" y="2153412"/>
                  </a:lnTo>
                  <a:lnTo>
                    <a:pt x="5820665" y="2102402"/>
                  </a:lnTo>
                  <a:lnTo>
                    <a:pt x="5812046" y="2051569"/>
                  </a:lnTo>
                  <a:lnTo>
                    <a:pt x="5803124" y="2000915"/>
                  </a:lnTo>
                  <a:lnTo>
                    <a:pt x="5793898" y="1950442"/>
                  </a:lnTo>
                  <a:lnTo>
                    <a:pt x="5784371" y="1900152"/>
                  </a:lnTo>
                  <a:lnTo>
                    <a:pt x="5774544" y="1850047"/>
                  </a:lnTo>
                  <a:lnTo>
                    <a:pt x="5764419" y="1800131"/>
                  </a:lnTo>
                  <a:lnTo>
                    <a:pt x="5753996" y="1750404"/>
                  </a:lnTo>
                  <a:lnTo>
                    <a:pt x="5743279" y="1700870"/>
                  </a:lnTo>
                  <a:lnTo>
                    <a:pt x="5732267" y="1651529"/>
                  </a:lnTo>
                  <a:lnTo>
                    <a:pt x="5720963" y="1602386"/>
                  </a:lnTo>
                  <a:lnTo>
                    <a:pt x="5709369" y="1553441"/>
                  </a:lnTo>
                  <a:lnTo>
                    <a:pt x="5697485" y="1504698"/>
                  </a:lnTo>
                  <a:lnTo>
                    <a:pt x="5685313" y="1456157"/>
                  </a:lnTo>
                  <a:lnTo>
                    <a:pt x="5672855" y="1407822"/>
                  </a:lnTo>
                  <a:lnTo>
                    <a:pt x="5660112" y="1359695"/>
                  </a:lnTo>
                  <a:lnTo>
                    <a:pt x="5647086" y="1311778"/>
                  </a:lnTo>
                  <a:lnTo>
                    <a:pt x="5633778" y="1264073"/>
                  </a:lnTo>
                  <a:lnTo>
                    <a:pt x="5620190" y="1216582"/>
                  </a:lnTo>
                  <a:lnTo>
                    <a:pt x="5606323" y="1169308"/>
                  </a:lnTo>
                  <a:lnTo>
                    <a:pt x="5592179" y="1122253"/>
                  </a:lnTo>
                  <a:lnTo>
                    <a:pt x="5577759" y="1075419"/>
                  </a:lnTo>
                  <a:lnTo>
                    <a:pt x="5563065" y="1028808"/>
                  </a:lnTo>
                  <a:lnTo>
                    <a:pt x="5548098" y="982422"/>
                  </a:lnTo>
                  <a:lnTo>
                    <a:pt x="5532860" y="936265"/>
                  </a:lnTo>
                  <a:lnTo>
                    <a:pt x="5517352" y="890337"/>
                  </a:lnTo>
                  <a:lnTo>
                    <a:pt x="5501577" y="844641"/>
                  </a:lnTo>
                  <a:lnTo>
                    <a:pt x="5485534" y="799180"/>
                  </a:lnTo>
                  <a:lnTo>
                    <a:pt x="5469227" y="753956"/>
                  </a:lnTo>
                  <a:lnTo>
                    <a:pt x="5452656" y="708970"/>
                  </a:lnTo>
                  <a:lnTo>
                    <a:pt x="5435822" y="664225"/>
                  </a:lnTo>
                  <a:lnTo>
                    <a:pt x="5418728" y="619724"/>
                  </a:lnTo>
                  <a:lnTo>
                    <a:pt x="5401375" y="575468"/>
                  </a:lnTo>
                  <a:lnTo>
                    <a:pt x="5383765" y="531460"/>
                  </a:lnTo>
                  <a:lnTo>
                    <a:pt x="5365898" y="487702"/>
                  </a:lnTo>
                  <a:lnTo>
                    <a:pt x="5347777" y="444196"/>
                  </a:lnTo>
                  <a:lnTo>
                    <a:pt x="5329403" y="400944"/>
                  </a:lnTo>
                  <a:lnTo>
                    <a:pt x="5310777" y="357949"/>
                  </a:lnTo>
                  <a:lnTo>
                    <a:pt x="5291901" y="315213"/>
                  </a:lnTo>
                  <a:lnTo>
                    <a:pt x="5272777" y="272738"/>
                  </a:lnTo>
                  <a:lnTo>
                    <a:pt x="5253406" y="230526"/>
                  </a:lnTo>
                  <a:lnTo>
                    <a:pt x="5233789" y="188580"/>
                  </a:lnTo>
                  <a:lnTo>
                    <a:pt x="5213928" y="146902"/>
                  </a:lnTo>
                  <a:lnTo>
                    <a:pt x="5193825" y="105493"/>
                  </a:lnTo>
                  <a:lnTo>
                    <a:pt x="5173481" y="64357"/>
                  </a:lnTo>
                  <a:lnTo>
                    <a:pt x="5152898" y="23495"/>
                  </a:lnTo>
                  <a:lnTo>
                    <a:pt x="5140325" y="0"/>
                  </a:lnTo>
                  <a:close/>
                </a:path>
              </a:pathLst>
            </a:custGeom>
            <a:solidFill>
              <a:srgbClr val="FFFFFF"/>
            </a:solidFill>
          </p:spPr>
          <p:txBody>
            <a:bodyPr wrap="square" lIns="0" tIns="0" rIns="0" bIns="0" rtlCol="0"/>
            <a:lstStyle/>
            <a:p>
              <a:endParaRPr/>
            </a:p>
          </p:txBody>
        </p:sp>
        <p:sp>
          <p:nvSpPr>
            <p:cNvPr id="9" name="object 9"/>
            <p:cNvSpPr/>
            <p:nvPr/>
          </p:nvSpPr>
          <p:spPr>
            <a:xfrm>
              <a:off x="0" y="0"/>
              <a:ext cx="5933440" cy="6858000"/>
            </a:xfrm>
            <a:custGeom>
              <a:avLst/>
              <a:gdLst/>
              <a:ahLst/>
              <a:cxnLst/>
              <a:rect l="l" t="t" r="r" b="b"/>
              <a:pathLst>
                <a:path w="5933440" h="6858000">
                  <a:moveTo>
                    <a:pt x="0" y="0"/>
                  </a:moveTo>
                  <a:lnTo>
                    <a:pt x="5140325" y="0"/>
                  </a:lnTo>
                  <a:lnTo>
                    <a:pt x="5152898" y="23495"/>
                  </a:lnTo>
                  <a:lnTo>
                    <a:pt x="5173481" y="64357"/>
                  </a:lnTo>
                  <a:lnTo>
                    <a:pt x="5193825" y="105493"/>
                  </a:lnTo>
                  <a:lnTo>
                    <a:pt x="5213928" y="146902"/>
                  </a:lnTo>
                  <a:lnTo>
                    <a:pt x="5233789" y="188580"/>
                  </a:lnTo>
                  <a:lnTo>
                    <a:pt x="5253406" y="230526"/>
                  </a:lnTo>
                  <a:lnTo>
                    <a:pt x="5272777" y="272738"/>
                  </a:lnTo>
                  <a:lnTo>
                    <a:pt x="5291901" y="315213"/>
                  </a:lnTo>
                  <a:lnTo>
                    <a:pt x="5310777" y="357949"/>
                  </a:lnTo>
                  <a:lnTo>
                    <a:pt x="5329403" y="400944"/>
                  </a:lnTo>
                  <a:lnTo>
                    <a:pt x="5347777" y="444196"/>
                  </a:lnTo>
                  <a:lnTo>
                    <a:pt x="5365898" y="487702"/>
                  </a:lnTo>
                  <a:lnTo>
                    <a:pt x="5383765" y="531460"/>
                  </a:lnTo>
                  <a:lnTo>
                    <a:pt x="5401375" y="575468"/>
                  </a:lnTo>
                  <a:lnTo>
                    <a:pt x="5418728" y="619724"/>
                  </a:lnTo>
                  <a:lnTo>
                    <a:pt x="5435822" y="664225"/>
                  </a:lnTo>
                  <a:lnTo>
                    <a:pt x="5452656" y="708970"/>
                  </a:lnTo>
                  <a:lnTo>
                    <a:pt x="5469227" y="753956"/>
                  </a:lnTo>
                  <a:lnTo>
                    <a:pt x="5485534" y="799180"/>
                  </a:lnTo>
                  <a:lnTo>
                    <a:pt x="5501577" y="844641"/>
                  </a:lnTo>
                  <a:lnTo>
                    <a:pt x="5517352" y="890337"/>
                  </a:lnTo>
                  <a:lnTo>
                    <a:pt x="5532860" y="936265"/>
                  </a:lnTo>
                  <a:lnTo>
                    <a:pt x="5548098" y="982422"/>
                  </a:lnTo>
                  <a:lnTo>
                    <a:pt x="5563065" y="1028808"/>
                  </a:lnTo>
                  <a:lnTo>
                    <a:pt x="5577759" y="1075419"/>
                  </a:lnTo>
                  <a:lnTo>
                    <a:pt x="5592179" y="1122253"/>
                  </a:lnTo>
                  <a:lnTo>
                    <a:pt x="5606323" y="1169308"/>
                  </a:lnTo>
                  <a:lnTo>
                    <a:pt x="5620190" y="1216582"/>
                  </a:lnTo>
                  <a:lnTo>
                    <a:pt x="5633778" y="1264073"/>
                  </a:lnTo>
                  <a:lnTo>
                    <a:pt x="5647086" y="1311778"/>
                  </a:lnTo>
                  <a:lnTo>
                    <a:pt x="5660112" y="1359695"/>
                  </a:lnTo>
                  <a:lnTo>
                    <a:pt x="5672855" y="1407822"/>
                  </a:lnTo>
                  <a:lnTo>
                    <a:pt x="5685313" y="1456157"/>
                  </a:lnTo>
                  <a:lnTo>
                    <a:pt x="5697485" y="1504698"/>
                  </a:lnTo>
                  <a:lnTo>
                    <a:pt x="5709369" y="1553441"/>
                  </a:lnTo>
                  <a:lnTo>
                    <a:pt x="5720963" y="1602386"/>
                  </a:lnTo>
                  <a:lnTo>
                    <a:pt x="5732267" y="1651529"/>
                  </a:lnTo>
                  <a:lnTo>
                    <a:pt x="5743279" y="1700870"/>
                  </a:lnTo>
                  <a:lnTo>
                    <a:pt x="5753996" y="1750404"/>
                  </a:lnTo>
                  <a:lnTo>
                    <a:pt x="5764419" y="1800131"/>
                  </a:lnTo>
                  <a:lnTo>
                    <a:pt x="5774544" y="1850047"/>
                  </a:lnTo>
                  <a:lnTo>
                    <a:pt x="5784371" y="1900152"/>
                  </a:lnTo>
                  <a:lnTo>
                    <a:pt x="5793898" y="1950442"/>
                  </a:lnTo>
                  <a:lnTo>
                    <a:pt x="5803124" y="2000915"/>
                  </a:lnTo>
                  <a:lnTo>
                    <a:pt x="5812046" y="2051569"/>
                  </a:lnTo>
                  <a:lnTo>
                    <a:pt x="5820665" y="2102402"/>
                  </a:lnTo>
                  <a:lnTo>
                    <a:pt x="5828977" y="2153412"/>
                  </a:lnTo>
                  <a:lnTo>
                    <a:pt x="5836982" y="2204595"/>
                  </a:lnTo>
                  <a:lnTo>
                    <a:pt x="5844678" y="2255952"/>
                  </a:lnTo>
                  <a:lnTo>
                    <a:pt x="5852063" y="2307478"/>
                  </a:lnTo>
                  <a:lnTo>
                    <a:pt x="5859137" y="2359171"/>
                  </a:lnTo>
                  <a:lnTo>
                    <a:pt x="5865897" y="2411031"/>
                  </a:lnTo>
                  <a:lnTo>
                    <a:pt x="5872342" y="2463053"/>
                  </a:lnTo>
                  <a:lnTo>
                    <a:pt x="5878470" y="2515237"/>
                  </a:lnTo>
                  <a:lnTo>
                    <a:pt x="5884281" y="2567579"/>
                  </a:lnTo>
                  <a:lnTo>
                    <a:pt x="5889771" y="2620078"/>
                  </a:lnTo>
                  <a:lnTo>
                    <a:pt x="5894941" y="2672731"/>
                  </a:lnTo>
                  <a:lnTo>
                    <a:pt x="5899788" y="2725537"/>
                  </a:lnTo>
                  <a:lnTo>
                    <a:pt x="5904311" y="2778492"/>
                  </a:lnTo>
                  <a:lnTo>
                    <a:pt x="5908509" y="2831596"/>
                  </a:lnTo>
                  <a:lnTo>
                    <a:pt x="5912379" y="2884844"/>
                  </a:lnTo>
                  <a:lnTo>
                    <a:pt x="5915921" y="2938236"/>
                  </a:lnTo>
                  <a:lnTo>
                    <a:pt x="5919133" y="2991769"/>
                  </a:lnTo>
                  <a:lnTo>
                    <a:pt x="5922012" y="3045441"/>
                  </a:lnTo>
                  <a:lnTo>
                    <a:pt x="5924559" y="3099249"/>
                  </a:lnTo>
                  <a:lnTo>
                    <a:pt x="5926771" y="3153192"/>
                  </a:lnTo>
                  <a:lnTo>
                    <a:pt x="5928647" y="3207267"/>
                  </a:lnTo>
                  <a:lnTo>
                    <a:pt x="5930186" y="3261472"/>
                  </a:lnTo>
                  <a:lnTo>
                    <a:pt x="5931385" y="3315804"/>
                  </a:lnTo>
                  <a:lnTo>
                    <a:pt x="5932243" y="3370262"/>
                  </a:lnTo>
                  <a:lnTo>
                    <a:pt x="5932759" y="3424843"/>
                  </a:lnTo>
                  <a:lnTo>
                    <a:pt x="5932932" y="3479546"/>
                  </a:lnTo>
                  <a:lnTo>
                    <a:pt x="5932762" y="3533860"/>
                  </a:lnTo>
                  <a:lnTo>
                    <a:pt x="5932253" y="3588055"/>
                  </a:lnTo>
                  <a:lnTo>
                    <a:pt x="5931406" y="3642130"/>
                  </a:lnTo>
                  <a:lnTo>
                    <a:pt x="5930224" y="3696081"/>
                  </a:lnTo>
                  <a:lnTo>
                    <a:pt x="5928707" y="3749906"/>
                  </a:lnTo>
                  <a:lnTo>
                    <a:pt x="5926857" y="3803603"/>
                  </a:lnTo>
                  <a:lnTo>
                    <a:pt x="5924676" y="3857171"/>
                  </a:lnTo>
                  <a:lnTo>
                    <a:pt x="5922164" y="3910606"/>
                  </a:lnTo>
                  <a:lnTo>
                    <a:pt x="5919324" y="3963907"/>
                  </a:lnTo>
                  <a:lnTo>
                    <a:pt x="5916157" y="4017071"/>
                  </a:lnTo>
                  <a:lnTo>
                    <a:pt x="5912664" y="4070097"/>
                  </a:lnTo>
                  <a:lnTo>
                    <a:pt x="5908847" y="4122982"/>
                  </a:lnTo>
                  <a:lnTo>
                    <a:pt x="5904708" y="4175723"/>
                  </a:lnTo>
                  <a:lnTo>
                    <a:pt x="5900247" y="4228320"/>
                  </a:lnTo>
                  <a:lnTo>
                    <a:pt x="5895467" y="4280769"/>
                  </a:lnTo>
                  <a:lnTo>
                    <a:pt x="5890368" y="4333068"/>
                  </a:lnTo>
                  <a:lnTo>
                    <a:pt x="5884952" y="4385216"/>
                  </a:lnTo>
                  <a:lnTo>
                    <a:pt x="5879222" y="4437209"/>
                  </a:lnTo>
                  <a:lnTo>
                    <a:pt x="5873177" y="4489047"/>
                  </a:lnTo>
                  <a:lnTo>
                    <a:pt x="5866820" y="4540726"/>
                  </a:lnTo>
                  <a:lnTo>
                    <a:pt x="5860153" y="4592244"/>
                  </a:lnTo>
                  <a:lnTo>
                    <a:pt x="5853176" y="4643600"/>
                  </a:lnTo>
                  <a:lnTo>
                    <a:pt x="5845891" y="4694791"/>
                  </a:lnTo>
                  <a:lnTo>
                    <a:pt x="5838299" y="4745815"/>
                  </a:lnTo>
                  <a:lnTo>
                    <a:pt x="5830403" y="4796669"/>
                  </a:lnTo>
                  <a:lnTo>
                    <a:pt x="5822203" y="4847352"/>
                  </a:lnTo>
                  <a:lnTo>
                    <a:pt x="5813702" y="4897862"/>
                  </a:lnTo>
                  <a:lnTo>
                    <a:pt x="5804899" y="4948195"/>
                  </a:lnTo>
                  <a:lnTo>
                    <a:pt x="5795798" y="4998351"/>
                  </a:lnTo>
                  <a:lnTo>
                    <a:pt x="5786400" y="5048326"/>
                  </a:lnTo>
                  <a:lnTo>
                    <a:pt x="5776705" y="5098119"/>
                  </a:lnTo>
                  <a:lnTo>
                    <a:pt x="5766716" y="5147727"/>
                  </a:lnTo>
                  <a:lnTo>
                    <a:pt x="5756433" y="5197149"/>
                  </a:lnTo>
                  <a:lnTo>
                    <a:pt x="5745859" y="5246382"/>
                  </a:lnTo>
                  <a:lnTo>
                    <a:pt x="5734995" y="5295423"/>
                  </a:lnTo>
                  <a:lnTo>
                    <a:pt x="5723842" y="5344272"/>
                  </a:lnTo>
                  <a:lnTo>
                    <a:pt x="5712402" y="5392924"/>
                  </a:lnTo>
                  <a:lnTo>
                    <a:pt x="5700677" y="5441379"/>
                  </a:lnTo>
                  <a:lnTo>
                    <a:pt x="5688667" y="5489635"/>
                  </a:lnTo>
                  <a:lnTo>
                    <a:pt x="5676374" y="5537688"/>
                  </a:lnTo>
                  <a:lnTo>
                    <a:pt x="5663800" y="5585537"/>
                  </a:lnTo>
                  <a:lnTo>
                    <a:pt x="5650947" y="5633180"/>
                  </a:lnTo>
                  <a:lnTo>
                    <a:pt x="5637815" y="5680614"/>
                  </a:lnTo>
                  <a:lnTo>
                    <a:pt x="5624406" y="5727837"/>
                  </a:lnTo>
                  <a:lnTo>
                    <a:pt x="5610722" y="5774847"/>
                  </a:lnTo>
                  <a:lnTo>
                    <a:pt x="5596764" y="5821642"/>
                  </a:lnTo>
                  <a:lnTo>
                    <a:pt x="5582534" y="5868220"/>
                  </a:lnTo>
                  <a:lnTo>
                    <a:pt x="5568033" y="5914578"/>
                  </a:lnTo>
                  <a:lnTo>
                    <a:pt x="5553262" y="5960715"/>
                  </a:lnTo>
                  <a:lnTo>
                    <a:pt x="5538223" y="6006628"/>
                  </a:lnTo>
                  <a:lnTo>
                    <a:pt x="5522918" y="6052315"/>
                  </a:lnTo>
                  <a:lnTo>
                    <a:pt x="5507348" y="6097773"/>
                  </a:lnTo>
                  <a:lnTo>
                    <a:pt x="5491515" y="6143001"/>
                  </a:lnTo>
                  <a:lnTo>
                    <a:pt x="5475419" y="6187996"/>
                  </a:lnTo>
                  <a:lnTo>
                    <a:pt x="5459063" y="6232757"/>
                  </a:lnTo>
                  <a:lnTo>
                    <a:pt x="5442448" y="6277281"/>
                  </a:lnTo>
                  <a:lnTo>
                    <a:pt x="5425575" y="6321565"/>
                  </a:lnTo>
                  <a:lnTo>
                    <a:pt x="5408446" y="6365608"/>
                  </a:lnTo>
                  <a:lnTo>
                    <a:pt x="5391062" y="6409408"/>
                  </a:lnTo>
                  <a:lnTo>
                    <a:pt x="5373425" y="6452962"/>
                  </a:lnTo>
                  <a:lnTo>
                    <a:pt x="5355537" y="6496268"/>
                  </a:lnTo>
                  <a:lnTo>
                    <a:pt x="5337398" y="6539324"/>
                  </a:lnTo>
                  <a:lnTo>
                    <a:pt x="5319011" y="6582127"/>
                  </a:lnTo>
                  <a:lnTo>
                    <a:pt x="5300376" y="6624677"/>
                  </a:lnTo>
                  <a:lnTo>
                    <a:pt x="5281496" y="6666969"/>
                  </a:lnTo>
                  <a:lnTo>
                    <a:pt x="5262372" y="6709003"/>
                  </a:lnTo>
                  <a:lnTo>
                    <a:pt x="5190363" y="6857999"/>
                  </a:lnTo>
                  <a:lnTo>
                    <a:pt x="0" y="6857999"/>
                  </a:lnTo>
                  <a:lnTo>
                    <a:pt x="0" y="0"/>
                  </a:lnTo>
                  <a:close/>
                </a:path>
              </a:pathLst>
            </a:custGeom>
            <a:ln w="9525">
              <a:solidFill>
                <a:srgbClr val="EEEEEE"/>
              </a:solidFill>
            </a:ln>
          </p:spPr>
          <p:txBody>
            <a:bodyPr wrap="square" lIns="0" tIns="0" rIns="0" bIns="0" rtlCol="0"/>
            <a:lstStyle/>
            <a:p>
              <a:endParaRPr/>
            </a:p>
          </p:txBody>
        </p:sp>
        <p:sp>
          <p:nvSpPr>
            <p:cNvPr id="10" name="object 10"/>
            <p:cNvSpPr/>
            <p:nvPr/>
          </p:nvSpPr>
          <p:spPr>
            <a:xfrm>
              <a:off x="0" y="0"/>
              <a:ext cx="5922645" cy="6858000"/>
            </a:xfrm>
            <a:custGeom>
              <a:avLst/>
              <a:gdLst/>
              <a:ahLst/>
              <a:cxnLst/>
              <a:rect l="l" t="t" r="r" b="b"/>
              <a:pathLst>
                <a:path w="5922645" h="6858000">
                  <a:moveTo>
                    <a:pt x="5129657" y="0"/>
                  </a:moveTo>
                  <a:lnTo>
                    <a:pt x="0" y="0"/>
                  </a:lnTo>
                  <a:lnTo>
                    <a:pt x="0" y="6857999"/>
                  </a:lnTo>
                  <a:lnTo>
                    <a:pt x="5179695" y="6857999"/>
                  </a:lnTo>
                  <a:lnTo>
                    <a:pt x="5251704" y="6709003"/>
                  </a:lnTo>
                  <a:lnTo>
                    <a:pt x="5270828" y="6666969"/>
                  </a:lnTo>
                  <a:lnTo>
                    <a:pt x="5289708" y="6624677"/>
                  </a:lnTo>
                  <a:lnTo>
                    <a:pt x="5308343" y="6582127"/>
                  </a:lnTo>
                  <a:lnTo>
                    <a:pt x="5326730" y="6539324"/>
                  </a:lnTo>
                  <a:lnTo>
                    <a:pt x="5344869" y="6496268"/>
                  </a:lnTo>
                  <a:lnTo>
                    <a:pt x="5362757" y="6452962"/>
                  </a:lnTo>
                  <a:lnTo>
                    <a:pt x="5380394" y="6409408"/>
                  </a:lnTo>
                  <a:lnTo>
                    <a:pt x="5397778" y="6365608"/>
                  </a:lnTo>
                  <a:lnTo>
                    <a:pt x="5414907" y="6321565"/>
                  </a:lnTo>
                  <a:lnTo>
                    <a:pt x="5431780" y="6277281"/>
                  </a:lnTo>
                  <a:lnTo>
                    <a:pt x="5448395" y="6232757"/>
                  </a:lnTo>
                  <a:lnTo>
                    <a:pt x="5464751" y="6187996"/>
                  </a:lnTo>
                  <a:lnTo>
                    <a:pt x="5480847" y="6143001"/>
                  </a:lnTo>
                  <a:lnTo>
                    <a:pt x="5496680" y="6097773"/>
                  </a:lnTo>
                  <a:lnTo>
                    <a:pt x="5512250" y="6052315"/>
                  </a:lnTo>
                  <a:lnTo>
                    <a:pt x="5527555" y="6006628"/>
                  </a:lnTo>
                  <a:lnTo>
                    <a:pt x="5542594" y="5960715"/>
                  </a:lnTo>
                  <a:lnTo>
                    <a:pt x="5557365" y="5914578"/>
                  </a:lnTo>
                  <a:lnTo>
                    <a:pt x="5571866" y="5868220"/>
                  </a:lnTo>
                  <a:lnTo>
                    <a:pt x="5586096" y="5821642"/>
                  </a:lnTo>
                  <a:lnTo>
                    <a:pt x="5600054" y="5774847"/>
                  </a:lnTo>
                  <a:lnTo>
                    <a:pt x="5613738" y="5727837"/>
                  </a:lnTo>
                  <a:lnTo>
                    <a:pt x="5627147" y="5680614"/>
                  </a:lnTo>
                  <a:lnTo>
                    <a:pt x="5640279" y="5633180"/>
                  </a:lnTo>
                  <a:lnTo>
                    <a:pt x="5653132" y="5585537"/>
                  </a:lnTo>
                  <a:lnTo>
                    <a:pt x="5665706" y="5537688"/>
                  </a:lnTo>
                  <a:lnTo>
                    <a:pt x="5677999" y="5489635"/>
                  </a:lnTo>
                  <a:lnTo>
                    <a:pt x="5690009" y="5441379"/>
                  </a:lnTo>
                  <a:lnTo>
                    <a:pt x="5701734" y="5392924"/>
                  </a:lnTo>
                  <a:lnTo>
                    <a:pt x="5713174" y="5344272"/>
                  </a:lnTo>
                  <a:lnTo>
                    <a:pt x="5724327" y="5295423"/>
                  </a:lnTo>
                  <a:lnTo>
                    <a:pt x="5735191" y="5246382"/>
                  </a:lnTo>
                  <a:lnTo>
                    <a:pt x="5745765" y="5197149"/>
                  </a:lnTo>
                  <a:lnTo>
                    <a:pt x="5756048" y="5147727"/>
                  </a:lnTo>
                  <a:lnTo>
                    <a:pt x="5766037" y="5098119"/>
                  </a:lnTo>
                  <a:lnTo>
                    <a:pt x="5775732" y="5048326"/>
                  </a:lnTo>
                  <a:lnTo>
                    <a:pt x="5785130" y="4998351"/>
                  </a:lnTo>
                  <a:lnTo>
                    <a:pt x="5794231" y="4948195"/>
                  </a:lnTo>
                  <a:lnTo>
                    <a:pt x="5803034" y="4897862"/>
                  </a:lnTo>
                  <a:lnTo>
                    <a:pt x="5811535" y="4847352"/>
                  </a:lnTo>
                  <a:lnTo>
                    <a:pt x="5819735" y="4796669"/>
                  </a:lnTo>
                  <a:lnTo>
                    <a:pt x="5827631" y="4745815"/>
                  </a:lnTo>
                  <a:lnTo>
                    <a:pt x="5835223" y="4694791"/>
                  </a:lnTo>
                  <a:lnTo>
                    <a:pt x="5842508" y="4643600"/>
                  </a:lnTo>
                  <a:lnTo>
                    <a:pt x="5849485" y="4592244"/>
                  </a:lnTo>
                  <a:lnTo>
                    <a:pt x="5856152" y="4540726"/>
                  </a:lnTo>
                  <a:lnTo>
                    <a:pt x="5862509" y="4489047"/>
                  </a:lnTo>
                  <a:lnTo>
                    <a:pt x="5868554" y="4437209"/>
                  </a:lnTo>
                  <a:lnTo>
                    <a:pt x="5874284" y="4385216"/>
                  </a:lnTo>
                  <a:lnTo>
                    <a:pt x="5879700" y="4333068"/>
                  </a:lnTo>
                  <a:lnTo>
                    <a:pt x="5884799" y="4280769"/>
                  </a:lnTo>
                  <a:lnTo>
                    <a:pt x="5889579" y="4228320"/>
                  </a:lnTo>
                  <a:lnTo>
                    <a:pt x="5894040" y="4175723"/>
                  </a:lnTo>
                  <a:lnTo>
                    <a:pt x="5898179" y="4122982"/>
                  </a:lnTo>
                  <a:lnTo>
                    <a:pt x="5901996" y="4070097"/>
                  </a:lnTo>
                  <a:lnTo>
                    <a:pt x="5905489" y="4017071"/>
                  </a:lnTo>
                  <a:lnTo>
                    <a:pt x="5908656" y="3963907"/>
                  </a:lnTo>
                  <a:lnTo>
                    <a:pt x="5911496" y="3910606"/>
                  </a:lnTo>
                  <a:lnTo>
                    <a:pt x="5914008" y="3857171"/>
                  </a:lnTo>
                  <a:lnTo>
                    <a:pt x="5916189" y="3803603"/>
                  </a:lnTo>
                  <a:lnTo>
                    <a:pt x="5918039" y="3749906"/>
                  </a:lnTo>
                  <a:lnTo>
                    <a:pt x="5919556" y="3696081"/>
                  </a:lnTo>
                  <a:lnTo>
                    <a:pt x="5920738" y="3642130"/>
                  </a:lnTo>
                  <a:lnTo>
                    <a:pt x="5921585" y="3588055"/>
                  </a:lnTo>
                  <a:lnTo>
                    <a:pt x="5922094" y="3533860"/>
                  </a:lnTo>
                  <a:lnTo>
                    <a:pt x="5922264" y="3479546"/>
                  </a:lnTo>
                  <a:lnTo>
                    <a:pt x="5922091" y="3424843"/>
                  </a:lnTo>
                  <a:lnTo>
                    <a:pt x="5921575" y="3370262"/>
                  </a:lnTo>
                  <a:lnTo>
                    <a:pt x="5920717" y="3315804"/>
                  </a:lnTo>
                  <a:lnTo>
                    <a:pt x="5919518" y="3261472"/>
                  </a:lnTo>
                  <a:lnTo>
                    <a:pt x="5917979" y="3207267"/>
                  </a:lnTo>
                  <a:lnTo>
                    <a:pt x="5916103" y="3153192"/>
                  </a:lnTo>
                  <a:lnTo>
                    <a:pt x="5913891" y="3099249"/>
                  </a:lnTo>
                  <a:lnTo>
                    <a:pt x="5911344" y="3045441"/>
                  </a:lnTo>
                  <a:lnTo>
                    <a:pt x="5908465" y="2991769"/>
                  </a:lnTo>
                  <a:lnTo>
                    <a:pt x="5905253" y="2938236"/>
                  </a:lnTo>
                  <a:lnTo>
                    <a:pt x="5901711" y="2884844"/>
                  </a:lnTo>
                  <a:lnTo>
                    <a:pt x="5897841" y="2831596"/>
                  </a:lnTo>
                  <a:lnTo>
                    <a:pt x="5893643" y="2778492"/>
                  </a:lnTo>
                  <a:lnTo>
                    <a:pt x="5889120" y="2725537"/>
                  </a:lnTo>
                  <a:lnTo>
                    <a:pt x="5884273" y="2672731"/>
                  </a:lnTo>
                  <a:lnTo>
                    <a:pt x="5879103" y="2620078"/>
                  </a:lnTo>
                  <a:lnTo>
                    <a:pt x="5873613" y="2567579"/>
                  </a:lnTo>
                  <a:lnTo>
                    <a:pt x="5867802" y="2515237"/>
                  </a:lnTo>
                  <a:lnTo>
                    <a:pt x="5861674" y="2463053"/>
                  </a:lnTo>
                  <a:lnTo>
                    <a:pt x="5855229" y="2411031"/>
                  </a:lnTo>
                  <a:lnTo>
                    <a:pt x="5848469" y="2359171"/>
                  </a:lnTo>
                  <a:lnTo>
                    <a:pt x="5841395" y="2307478"/>
                  </a:lnTo>
                  <a:lnTo>
                    <a:pt x="5834010" y="2255952"/>
                  </a:lnTo>
                  <a:lnTo>
                    <a:pt x="5826314" y="2204595"/>
                  </a:lnTo>
                  <a:lnTo>
                    <a:pt x="5818309" y="2153412"/>
                  </a:lnTo>
                  <a:lnTo>
                    <a:pt x="5809997" y="2102402"/>
                  </a:lnTo>
                  <a:lnTo>
                    <a:pt x="5801378" y="2051569"/>
                  </a:lnTo>
                  <a:lnTo>
                    <a:pt x="5792456" y="2000915"/>
                  </a:lnTo>
                  <a:lnTo>
                    <a:pt x="5783230" y="1950442"/>
                  </a:lnTo>
                  <a:lnTo>
                    <a:pt x="5773703" y="1900152"/>
                  </a:lnTo>
                  <a:lnTo>
                    <a:pt x="5763876" y="1850047"/>
                  </a:lnTo>
                  <a:lnTo>
                    <a:pt x="5753751" y="1800131"/>
                  </a:lnTo>
                  <a:lnTo>
                    <a:pt x="5743328" y="1750404"/>
                  </a:lnTo>
                  <a:lnTo>
                    <a:pt x="5732611" y="1700870"/>
                  </a:lnTo>
                  <a:lnTo>
                    <a:pt x="5721599" y="1651529"/>
                  </a:lnTo>
                  <a:lnTo>
                    <a:pt x="5710295" y="1602386"/>
                  </a:lnTo>
                  <a:lnTo>
                    <a:pt x="5698701" y="1553441"/>
                  </a:lnTo>
                  <a:lnTo>
                    <a:pt x="5686817" y="1504698"/>
                  </a:lnTo>
                  <a:lnTo>
                    <a:pt x="5674645" y="1456157"/>
                  </a:lnTo>
                  <a:lnTo>
                    <a:pt x="5662187" y="1407822"/>
                  </a:lnTo>
                  <a:lnTo>
                    <a:pt x="5649444" y="1359695"/>
                  </a:lnTo>
                  <a:lnTo>
                    <a:pt x="5636418" y="1311778"/>
                  </a:lnTo>
                  <a:lnTo>
                    <a:pt x="5623110" y="1264073"/>
                  </a:lnTo>
                  <a:lnTo>
                    <a:pt x="5609522" y="1216582"/>
                  </a:lnTo>
                  <a:lnTo>
                    <a:pt x="5595655" y="1169308"/>
                  </a:lnTo>
                  <a:lnTo>
                    <a:pt x="5581511" y="1122253"/>
                  </a:lnTo>
                  <a:lnTo>
                    <a:pt x="5567091" y="1075419"/>
                  </a:lnTo>
                  <a:lnTo>
                    <a:pt x="5552397" y="1028808"/>
                  </a:lnTo>
                  <a:lnTo>
                    <a:pt x="5537430" y="982422"/>
                  </a:lnTo>
                  <a:lnTo>
                    <a:pt x="5522192" y="936265"/>
                  </a:lnTo>
                  <a:lnTo>
                    <a:pt x="5506684" y="890337"/>
                  </a:lnTo>
                  <a:lnTo>
                    <a:pt x="5490909" y="844641"/>
                  </a:lnTo>
                  <a:lnTo>
                    <a:pt x="5474866" y="799180"/>
                  </a:lnTo>
                  <a:lnTo>
                    <a:pt x="5458559" y="753956"/>
                  </a:lnTo>
                  <a:lnTo>
                    <a:pt x="5441988" y="708970"/>
                  </a:lnTo>
                  <a:lnTo>
                    <a:pt x="5425154" y="664225"/>
                  </a:lnTo>
                  <a:lnTo>
                    <a:pt x="5408060" y="619724"/>
                  </a:lnTo>
                  <a:lnTo>
                    <a:pt x="5390707" y="575468"/>
                  </a:lnTo>
                  <a:lnTo>
                    <a:pt x="5373097" y="531460"/>
                  </a:lnTo>
                  <a:lnTo>
                    <a:pt x="5355230" y="487702"/>
                  </a:lnTo>
                  <a:lnTo>
                    <a:pt x="5337109" y="444196"/>
                  </a:lnTo>
                  <a:lnTo>
                    <a:pt x="5318735" y="400944"/>
                  </a:lnTo>
                  <a:lnTo>
                    <a:pt x="5300109" y="357949"/>
                  </a:lnTo>
                  <a:lnTo>
                    <a:pt x="5281233" y="315213"/>
                  </a:lnTo>
                  <a:lnTo>
                    <a:pt x="5262109" y="272738"/>
                  </a:lnTo>
                  <a:lnTo>
                    <a:pt x="5242738" y="230526"/>
                  </a:lnTo>
                  <a:lnTo>
                    <a:pt x="5223121" y="188580"/>
                  </a:lnTo>
                  <a:lnTo>
                    <a:pt x="5203260" y="146902"/>
                  </a:lnTo>
                  <a:lnTo>
                    <a:pt x="5183157" y="105493"/>
                  </a:lnTo>
                  <a:lnTo>
                    <a:pt x="5162813" y="64357"/>
                  </a:lnTo>
                  <a:lnTo>
                    <a:pt x="5142230" y="23495"/>
                  </a:lnTo>
                  <a:lnTo>
                    <a:pt x="5129657" y="0"/>
                  </a:lnTo>
                  <a:close/>
                </a:path>
              </a:pathLst>
            </a:custGeom>
            <a:solidFill>
              <a:srgbClr val="FFFFFF"/>
            </a:solidFill>
          </p:spPr>
          <p:txBody>
            <a:bodyPr wrap="square" lIns="0" tIns="0" rIns="0" bIns="0" rtlCol="0"/>
            <a:lstStyle/>
            <a:p>
              <a:endParaRPr/>
            </a:p>
          </p:txBody>
        </p:sp>
        <p:sp>
          <p:nvSpPr>
            <p:cNvPr id="11" name="object 11"/>
            <p:cNvSpPr/>
            <p:nvPr/>
          </p:nvSpPr>
          <p:spPr>
            <a:xfrm>
              <a:off x="0" y="1016508"/>
              <a:ext cx="128270" cy="654050"/>
            </a:xfrm>
            <a:custGeom>
              <a:avLst/>
              <a:gdLst/>
              <a:ahLst/>
              <a:cxnLst/>
              <a:rect l="l" t="t" r="r" b="b"/>
              <a:pathLst>
                <a:path w="128270" h="654050">
                  <a:moveTo>
                    <a:pt x="128016" y="0"/>
                  </a:moveTo>
                  <a:lnTo>
                    <a:pt x="0" y="0"/>
                  </a:lnTo>
                  <a:lnTo>
                    <a:pt x="0" y="653796"/>
                  </a:lnTo>
                  <a:lnTo>
                    <a:pt x="128016" y="653796"/>
                  </a:lnTo>
                  <a:lnTo>
                    <a:pt x="128016" y="0"/>
                  </a:lnTo>
                  <a:close/>
                </a:path>
              </a:pathLst>
            </a:custGeom>
            <a:solidFill>
              <a:srgbClr val="EC7C30"/>
            </a:solidFill>
          </p:spPr>
          <p:txBody>
            <a:bodyPr wrap="square" lIns="0" tIns="0" rIns="0" bIns="0" rtlCol="0"/>
            <a:lstStyle/>
            <a:p>
              <a:endParaRPr/>
            </a:p>
          </p:txBody>
        </p:sp>
        <p:sp>
          <p:nvSpPr>
            <p:cNvPr id="12" name="object 12"/>
            <p:cNvSpPr/>
            <p:nvPr/>
          </p:nvSpPr>
          <p:spPr>
            <a:xfrm>
              <a:off x="438912" y="2089404"/>
              <a:ext cx="4970145" cy="18415"/>
            </a:xfrm>
            <a:custGeom>
              <a:avLst/>
              <a:gdLst/>
              <a:ahLst/>
              <a:cxnLst/>
              <a:rect l="l" t="t" r="r" b="b"/>
              <a:pathLst>
                <a:path w="4970145" h="18414">
                  <a:moveTo>
                    <a:pt x="4969764" y="0"/>
                  </a:moveTo>
                  <a:lnTo>
                    <a:pt x="0" y="0"/>
                  </a:lnTo>
                  <a:lnTo>
                    <a:pt x="0" y="18287"/>
                  </a:lnTo>
                  <a:lnTo>
                    <a:pt x="4969764" y="18287"/>
                  </a:lnTo>
                  <a:lnTo>
                    <a:pt x="4969764" y="0"/>
                  </a:lnTo>
                  <a:close/>
                </a:path>
              </a:pathLst>
            </a:custGeom>
            <a:solidFill>
              <a:srgbClr val="D4D4D4"/>
            </a:solidFill>
          </p:spPr>
          <p:txBody>
            <a:bodyPr wrap="square" lIns="0" tIns="0" rIns="0" bIns="0" rtlCol="0"/>
            <a:lstStyle/>
            <a:p>
              <a:endParaRPr/>
            </a:p>
          </p:txBody>
        </p:sp>
      </p:grpSp>
      <p:sp>
        <p:nvSpPr>
          <p:cNvPr id="13" name="object 13"/>
          <p:cNvSpPr txBox="1">
            <a:spLocks noGrp="1"/>
          </p:cNvSpPr>
          <p:nvPr>
            <p:ph type="title"/>
          </p:nvPr>
        </p:nvSpPr>
        <p:spPr>
          <a:xfrm>
            <a:off x="460959" y="2176268"/>
            <a:ext cx="11270081" cy="1274900"/>
          </a:xfrm>
          <a:prstGeom prst="rect">
            <a:avLst/>
          </a:prstGeom>
        </p:spPr>
        <p:txBody>
          <a:bodyPr vert="horz" wrap="square" lIns="0" tIns="310070" rIns="0" bIns="0" rtlCol="0" anchor="t">
            <a:spAutoFit/>
          </a:bodyPr>
          <a:lstStyle/>
          <a:p>
            <a:pPr marL="78105">
              <a:lnSpc>
                <a:spcPct val="100000"/>
              </a:lnSpc>
              <a:spcBef>
                <a:spcPts val="425"/>
              </a:spcBef>
            </a:pPr>
            <a:r>
              <a:rPr sz="3200" spc="-10"/>
              <a:t>Spain</a:t>
            </a:r>
            <a:endParaRPr sz="3200"/>
          </a:p>
          <a:p>
            <a:pPr marL="78105">
              <a:spcBef>
                <a:spcPts val="280"/>
              </a:spcBef>
            </a:pPr>
            <a:r>
              <a:rPr lang="es-ES" sz="2800" b="0" spc="-10"/>
              <a:t>Manuel GARCÍA LEIVA</a:t>
            </a:r>
            <a:endParaRPr sz="2800" b="0" spc="-10">
              <a:latin typeface="Calibri"/>
              <a:cs typeface="Calibri"/>
            </a:endParaRPr>
          </a:p>
        </p:txBody>
      </p:sp>
      <p:sp>
        <p:nvSpPr>
          <p:cNvPr id="15" name="object 15"/>
          <p:cNvSpPr txBox="1"/>
          <p:nvPr/>
        </p:nvSpPr>
        <p:spPr>
          <a:xfrm>
            <a:off x="610311" y="3881120"/>
            <a:ext cx="4575134" cy="1751762"/>
          </a:xfrm>
          <a:prstGeom prst="rect">
            <a:avLst/>
          </a:prstGeom>
        </p:spPr>
        <p:txBody>
          <a:bodyPr vert="horz" wrap="square" lIns="0" tIns="12700" rIns="0" bIns="0" rtlCol="0" anchor="t">
            <a:spAutoFit/>
          </a:bodyPr>
          <a:lstStyle/>
          <a:p>
            <a:pPr marL="12700" marR="23495">
              <a:spcBef>
                <a:spcPts val="100"/>
              </a:spcBef>
            </a:pPr>
            <a:r>
              <a:rPr sz="1800" dirty="0">
                <a:latin typeface="Calibri"/>
                <a:cs typeface="Calibri"/>
              </a:rPr>
              <a:t>Head</a:t>
            </a:r>
            <a:r>
              <a:rPr sz="1800" spc="-50" dirty="0">
                <a:latin typeface="Calibri"/>
                <a:cs typeface="Calibri"/>
              </a:rPr>
              <a:t> </a:t>
            </a:r>
            <a:r>
              <a:rPr sz="1800" dirty="0">
                <a:latin typeface="Calibri"/>
                <a:cs typeface="Calibri"/>
              </a:rPr>
              <a:t>of</a:t>
            </a:r>
            <a:r>
              <a:rPr sz="1800" spc="-40" dirty="0">
                <a:latin typeface="Calibri"/>
                <a:cs typeface="Calibri"/>
              </a:rPr>
              <a:t> </a:t>
            </a:r>
            <a:r>
              <a:rPr sz="1800" dirty="0">
                <a:latin typeface="Calibri"/>
                <a:cs typeface="Calibri"/>
              </a:rPr>
              <a:t>the</a:t>
            </a:r>
            <a:r>
              <a:rPr sz="1800" spc="-50" dirty="0">
                <a:latin typeface="Calibri"/>
                <a:cs typeface="Calibri"/>
              </a:rPr>
              <a:t> </a:t>
            </a:r>
            <a:r>
              <a:rPr sz="1800" spc="-10" dirty="0">
                <a:latin typeface="Calibri"/>
                <a:cs typeface="Calibri"/>
              </a:rPr>
              <a:t>Transport</a:t>
            </a:r>
            <a:r>
              <a:rPr sz="1800" spc="-55" dirty="0">
                <a:latin typeface="Calibri"/>
                <a:cs typeface="Calibri"/>
              </a:rPr>
              <a:t> </a:t>
            </a:r>
            <a:r>
              <a:rPr sz="1800" dirty="0">
                <a:latin typeface="Calibri"/>
                <a:cs typeface="Calibri"/>
              </a:rPr>
              <a:t>of</a:t>
            </a:r>
            <a:r>
              <a:rPr sz="1800" spc="-55" dirty="0">
                <a:latin typeface="Calibri"/>
                <a:cs typeface="Calibri"/>
              </a:rPr>
              <a:t> </a:t>
            </a:r>
            <a:r>
              <a:rPr sz="1800" dirty="0">
                <a:latin typeface="Calibri"/>
                <a:cs typeface="Calibri"/>
              </a:rPr>
              <a:t>Radioactive</a:t>
            </a:r>
            <a:r>
              <a:rPr sz="1800" spc="-25" dirty="0">
                <a:latin typeface="Calibri"/>
                <a:cs typeface="Calibri"/>
              </a:rPr>
              <a:t> </a:t>
            </a:r>
            <a:r>
              <a:rPr lang="es-ES" spc="-10" dirty="0" err="1">
                <a:latin typeface="Calibri"/>
                <a:cs typeface="Calibri"/>
              </a:rPr>
              <a:t>Materials</a:t>
            </a:r>
            <a:r>
              <a:rPr lang="es-ES" spc="-10" dirty="0">
                <a:latin typeface="Calibri"/>
                <a:cs typeface="Calibri"/>
              </a:rPr>
              <a:t> </a:t>
            </a:r>
            <a:r>
              <a:rPr sz="1800" dirty="0">
                <a:latin typeface="Calibri"/>
                <a:cs typeface="Calibri"/>
              </a:rPr>
              <a:t>Unit</a:t>
            </a:r>
            <a:r>
              <a:rPr sz="1800" spc="-40" dirty="0">
                <a:latin typeface="Calibri"/>
                <a:cs typeface="Calibri"/>
              </a:rPr>
              <a:t> </a:t>
            </a:r>
            <a:r>
              <a:rPr sz="1800" dirty="0">
                <a:latin typeface="Calibri"/>
                <a:cs typeface="Calibri"/>
              </a:rPr>
              <a:t>of</a:t>
            </a:r>
            <a:r>
              <a:rPr sz="1800" spc="-45" dirty="0">
                <a:latin typeface="Calibri"/>
                <a:cs typeface="Calibri"/>
              </a:rPr>
              <a:t> </a:t>
            </a:r>
            <a:r>
              <a:rPr sz="1800" dirty="0">
                <a:latin typeface="Calibri"/>
                <a:cs typeface="Calibri"/>
              </a:rPr>
              <a:t>the</a:t>
            </a:r>
            <a:r>
              <a:rPr sz="1800" spc="-30" dirty="0">
                <a:latin typeface="Calibri"/>
                <a:cs typeface="Calibri"/>
              </a:rPr>
              <a:t> </a:t>
            </a:r>
            <a:r>
              <a:rPr sz="1800" dirty="0">
                <a:latin typeface="Calibri"/>
                <a:cs typeface="Calibri"/>
              </a:rPr>
              <a:t>Nuclear</a:t>
            </a:r>
            <a:r>
              <a:rPr sz="1800" spc="-30" dirty="0">
                <a:latin typeface="Calibri"/>
                <a:cs typeface="Calibri"/>
              </a:rPr>
              <a:t> </a:t>
            </a:r>
            <a:r>
              <a:rPr sz="1800" dirty="0">
                <a:latin typeface="Calibri"/>
                <a:cs typeface="Calibri"/>
              </a:rPr>
              <a:t>Safety</a:t>
            </a:r>
            <a:r>
              <a:rPr sz="1800" spc="-40" dirty="0">
                <a:latin typeface="Calibri"/>
                <a:cs typeface="Calibri"/>
              </a:rPr>
              <a:t> </a:t>
            </a:r>
            <a:r>
              <a:rPr sz="1800" dirty="0">
                <a:latin typeface="Calibri"/>
                <a:cs typeface="Calibri"/>
              </a:rPr>
              <a:t>Council,</a:t>
            </a:r>
            <a:r>
              <a:rPr sz="1800" spc="-15" dirty="0">
                <a:latin typeface="Calibri"/>
                <a:cs typeface="Calibri"/>
              </a:rPr>
              <a:t> </a:t>
            </a:r>
            <a:r>
              <a:rPr sz="1800" dirty="0">
                <a:latin typeface="Calibri"/>
                <a:cs typeface="Calibri"/>
              </a:rPr>
              <a:t>which</a:t>
            </a:r>
            <a:r>
              <a:rPr sz="1800" spc="-20" dirty="0">
                <a:latin typeface="Calibri"/>
                <a:cs typeface="Calibri"/>
              </a:rPr>
              <a:t> </a:t>
            </a:r>
            <a:r>
              <a:rPr sz="1800" dirty="0">
                <a:latin typeface="Calibri"/>
                <a:cs typeface="Calibri"/>
              </a:rPr>
              <a:t>is</a:t>
            </a:r>
            <a:r>
              <a:rPr sz="1800" spc="-40" dirty="0">
                <a:latin typeface="Calibri"/>
                <a:cs typeface="Calibri"/>
              </a:rPr>
              <a:t> </a:t>
            </a:r>
            <a:r>
              <a:rPr sz="1800" spc="-25" dirty="0">
                <a:latin typeface="Calibri"/>
                <a:cs typeface="Calibri"/>
              </a:rPr>
              <a:t>the </a:t>
            </a:r>
            <a:r>
              <a:rPr sz="1800" spc="-10" dirty="0">
                <a:latin typeface="Calibri"/>
                <a:cs typeface="Calibri"/>
              </a:rPr>
              <a:t>competent</a:t>
            </a:r>
            <a:r>
              <a:rPr sz="1800" spc="-35" dirty="0">
                <a:latin typeface="Calibri"/>
                <a:cs typeface="Calibri"/>
              </a:rPr>
              <a:t> </a:t>
            </a:r>
            <a:r>
              <a:rPr sz="1800" dirty="0">
                <a:latin typeface="Calibri"/>
                <a:cs typeface="Calibri"/>
              </a:rPr>
              <a:t>authority</a:t>
            </a:r>
            <a:r>
              <a:rPr sz="1800" spc="-35" dirty="0">
                <a:latin typeface="Calibri"/>
                <a:cs typeface="Calibri"/>
              </a:rPr>
              <a:t> </a:t>
            </a:r>
            <a:r>
              <a:rPr lang="es-ES" dirty="0" err="1">
                <a:latin typeface="Calibri"/>
                <a:cs typeface="Calibri"/>
              </a:rPr>
              <a:t>for</a:t>
            </a:r>
            <a:r>
              <a:rPr lang="es-ES" dirty="0">
                <a:latin typeface="Calibri"/>
                <a:cs typeface="Calibri"/>
              </a:rPr>
              <a:t> </a:t>
            </a:r>
            <a:r>
              <a:rPr lang="es-ES" spc="-10" dirty="0" err="1">
                <a:latin typeface="Calibri"/>
                <a:cs typeface="Calibri"/>
              </a:rPr>
              <a:t>radiological</a:t>
            </a:r>
            <a:r>
              <a:rPr sz="1800" spc="-20" dirty="0">
                <a:latin typeface="Calibri"/>
                <a:cs typeface="Calibri"/>
              </a:rPr>
              <a:t> </a:t>
            </a:r>
            <a:r>
              <a:rPr sz="1800" spc="-10" dirty="0">
                <a:latin typeface="Calibri"/>
                <a:cs typeface="Calibri"/>
              </a:rPr>
              <a:t>protection </a:t>
            </a:r>
            <a:r>
              <a:rPr sz="1800" dirty="0">
                <a:latin typeface="Calibri"/>
                <a:cs typeface="Calibri"/>
              </a:rPr>
              <a:t>and</a:t>
            </a:r>
            <a:r>
              <a:rPr sz="1800" spc="-40" dirty="0">
                <a:latin typeface="Calibri"/>
                <a:cs typeface="Calibri"/>
              </a:rPr>
              <a:t> </a:t>
            </a:r>
            <a:r>
              <a:rPr sz="1800" dirty="0">
                <a:latin typeface="Calibri"/>
                <a:cs typeface="Calibri"/>
              </a:rPr>
              <a:t>nuclear</a:t>
            </a:r>
            <a:r>
              <a:rPr sz="1800" spc="-45" dirty="0">
                <a:latin typeface="Calibri"/>
                <a:cs typeface="Calibri"/>
              </a:rPr>
              <a:t> </a:t>
            </a:r>
            <a:r>
              <a:rPr sz="1800" dirty="0">
                <a:latin typeface="Calibri"/>
                <a:cs typeface="Calibri"/>
              </a:rPr>
              <a:t>safety</a:t>
            </a:r>
            <a:r>
              <a:rPr sz="1800" spc="-50" dirty="0">
                <a:latin typeface="Calibri"/>
                <a:cs typeface="Calibri"/>
              </a:rPr>
              <a:t> </a:t>
            </a:r>
            <a:r>
              <a:rPr sz="1800" dirty="0">
                <a:latin typeface="Calibri"/>
                <a:cs typeface="Calibri"/>
              </a:rPr>
              <a:t>in</a:t>
            </a:r>
            <a:r>
              <a:rPr sz="1800" spc="-45" dirty="0">
                <a:latin typeface="Calibri"/>
                <a:cs typeface="Calibri"/>
              </a:rPr>
              <a:t> </a:t>
            </a:r>
            <a:r>
              <a:rPr sz="1800" spc="-20" dirty="0">
                <a:latin typeface="Calibri"/>
                <a:cs typeface="Calibri"/>
              </a:rPr>
              <a:t>Spain</a:t>
            </a:r>
            <a:endParaRPr sz="1800" dirty="0">
              <a:latin typeface="Calibri"/>
              <a:cs typeface="Calibri"/>
            </a:endParaRPr>
          </a:p>
          <a:p>
            <a:pPr marL="12700" marR="5080">
              <a:lnSpc>
                <a:spcPct val="100000"/>
              </a:lnSpc>
              <a:spcBef>
                <a:spcPts val="600"/>
              </a:spcBef>
            </a:pPr>
            <a:r>
              <a:rPr sz="1800" dirty="0">
                <a:latin typeface="Calibri"/>
                <a:cs typeface="Calibri"/>
              </a:rPr>
              <a:t>Member</a:t>
            </a:r>
            <a:r>
              <a:rPr sz="1800" spc="-35" dirty="0">
                <a:latin typeface="Calibri"/>
                <a:cs typeface="Calibri"/>
              </a:rPr>
              <a:t> </a:t>
            </a:r>
            <a:r>
              <a:rPr sz="1800" dirty="0">
                <a:latin typeface="Calibri"/>
                <a:cs typeface="Calibri"/>
              </a:rPr>
              <a:t>of</a:t>
            </a:r>
            <a:r>
              <a:rPr sz="1800" spc="-50" dirty="0">
                <a:latin typeface="Calibri"/>
                <a:cs typeface="Calibri"/>
              </a:rPr>
              <a:t> </a:t>
            </a:r>
            <a:r>
              <a:rPr sz="1800" dirty="0">
                <a:latin typeface="Calibri"/>
                <a:cs typeface="Calibri"/>
              </a:rPr>
              <a:t>the</a:t>
            </a:r>
            <a:r>
              <a:rPr sz="1800" spc="-40" dirty="0">
                <a:latin typeface="Calibri"/>
                <a:cs typeface="Calibri"/>
              </a:rPr>
              <a:t> </a:t>
            </a:r>
            <a:r>
              <a:rPr sz="1800" dirty="0">
                <a:latin typeface="Calibri"/>
                <a:cs typeface="Calibri"/>
              </a:rPr>
              <a:t>IAEA</a:t>
            </a:r>
            <a:r>
              <a:rPr sz="1800" spc="-40" dirty="0">
                <a:latin typeface="Calibri"/>
                <a:cs typeface="Calibri"/>
              </a:rPr>
              <a:t> </a:t>
            </a:r>
            <a:r>
              <a:rPr sz="1800" dirty="0">
                <a:latin typeface="Calibri"/>
                <a:cs typeface="Calibri"/>
              </a:rPr>
              <a:t>TRANSSC</a:t>
            </a:r>
            <a:r>
              <a:rPr sz="1800" spc="-55" dirty="0">
                <a:latin typeface="Calibri"/>
                <a:cs typeface="Calibri"/>
              </a:rPr>
              <a:t> </a:t>
            </a:r>
            <a:r>
              <a:rPr sz="1800" dirty="0">
                <a:latin typeface="Calibri"/>
                <a:cs typeface="Calibri"/>
              </a:rPr>
              <a:t>Committee</a:t>
            </a:r>
            <a:r>
              <a:rPr sz="1800" spc="-30" dirty="0">
                <a:latin typeface="Calibri"/>
                <a:cs typeface="Calibri"/>
              </a:rPr>
              <a:t> </a:t>
            </a:r>
            <a:r>
              <a:rPr sz="1800" spc="-20" dirty="0">
                <a:latin typeface="Calibri"/>
                <a:cs typeface="Calibri"/>
              </a:rPr>
              <a:t>from </a:t>
            </a:r>
            <a:r>
              <a:rPr lang="es-ES" spc="-20" dirty="0">
                <a:latin typeface="Calibri"/>
                <a:cs typeface="Calibri"/>
              </a:rPr>
              <a:t>2022</a:t>
            </a:r>
            <a:endParaRPr sz="1800" dirty="0">
              <a:latin typeface="Calibri"/>
              <a:cs typeface="Calibri"/>
            </a:endParaRPr>
          </a:p>
        </p:txBody>
      </p:sp>
      <p:pic>
        <p:nvPicPr>
          <p:cNvPr id="16" name="Imagen 15" descr="Un hombre con traje y corbata sonriendo&#10;&#10;Descripción generada automáticamente">
            <a:extLst>
              <a:ext uri="{FF2B5EF4-FFF2-40B4-BE49-F238E27FC236}">
                <a16:creationId xmlns:a16="http://schemas.microsoft.com/office/drawing/2014/main" id="{81FB8B05-4B8C-40A3-1C0C-2DB3F433E12B}"/>
              </a:ext>
            </a:extLst>
          </p:cNvPr>
          <p:cNvPicPr>
            <a:picLocks noChangeAspect="1"/>
          </p:cNvPicPr>
          <p:nvPr/>
        </p:nvPicPr>
        <p:blipFill>
          <a:blip r:embed="rId6"/>
          <a:stretch>
            <a:fillRect/>
          </a:stretch>
        </p:blipFill>
        <p:spPr>
          <a:xfrm>
            <a:off x="3050969" y="172255"/>
            <a:ext cx="1805049" cy="240660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116067" y="0"/>
            <a:ext cx="4117847" cy="3401567"/>
          </a:xfrm>
          <a:prstGeom prst="rect">
            <a:avLst/>
          </a:prstGeom>
        </p:spPr>
      </p:pic>
      <p:grpSp>
        <p:nvGrpSpPr>
          <p:cNvPr id="3" name="object 3"/>
          <p:cNvGrpSpPr/>
          <p:nvPr/>
        </p:nvGrpSpPr>
        <p:grpSpPr>
          <a:xfrm>
            <a:off x="-4762" y="-4762"/>
            <a:ext cx="12197080" cy="6867525"/>
            <a:chOff x="-4762" y="-4762"/>
            <a:chExt cx="12197080" cy="6867525"/>
          </a:xfrm>
        </p:grpSpPr>
        <p:pic>
          <p:nvPicPr>
            <p:cNvPr id="4" name="object 4"/>
            <p:cNvPicPr/>
            <p:nvPr/>
          </p:nvPicPr>
          <p:blipFill>
            <a:blip r:embed="rId3" cstate="print"/>
            <a:stretch>
              <a:fillRect/>
            </a:stretch>
          </p:blipFill>
          <p:spPr>
            <a:xfrm>
              <a:off x="8529828" y="3456432"/>
              <a:ext cx="3662172" cy="3401565"/>
            </a:xfrm>
            <a:prstGeom prst="rect">
              <a:avLst/>
            </a:prstGeom>
          </p:spPr>
        </p:pic>
        <p:pic>
          <p:nvPicPr>
            <p:cNvPr id="5" name="object 5"/>
            <p:cNvPicPr/>
            <p:nvPr/>
          </p:nvPicPr>
          <p:blipFill>
            <a:blip r:embed="rId4" cstate="print"/>
            <a:stretch>
              <a:fillRect/>
            </a:stretch>
          </p:blipFill>
          <p:spPr>
            <a:xfrm>
              <a:off x="5167884" y="3456432"/>
              <a:ext cx="4064508" cy="3401565"/>
            </a:xfrm>
            <a:prstGeom prst="rect">
              <a:avLst/>
            </a:prstGeom>
          </p:spPr>
        </p:pic>
        <p:pic>
          <p:nvPicPr>
            <p:cNvPr id="6" name="object 6"/>
            <p:cNvPicPr/>
            <p:nvPr/>
          </p:nvPicPr>
          <p:blipFill>
            <a:blip r:embed="rId5" cstate="print"/>
            <a:stretch>
              <a:fillRect/>
            </a:stretch>
          </p:blipFill>
          <p:spPr>
            <a:xfrm>
              <a:off x="5140325" y="0"/>
              <a:ext cx="884047" cy="6857997"/>
            </a:xfrm>
            <a:prstGeom prst="rect">
              <a:avLst/>
            </a:prstGeom>
          </p:spPr>
        </p:pic>
        <p:sp>
          <p:nvSpPr>
            <p:cNvPr id="7" name="object 7"/>
            <p:cNvSpPr/>
            <p:nvPr/>
          </p:nvSpPr>
          <p:spPr>
            <a:xfrm>
              <a:off x="0" y="0"/>
              <a:ext cx="5933440" cy="6858000"/>
            </a:xfrm>
            <a:custGeom>
              <a:avLst/>
              <a:gdLst/>
              <a:ahLst/>
              <a:cxnLst/>
              <a:rect l="l" t="t" r="r" b="b"/>
              <a:pathLst>
                <a:path w="5933440" h="6858000">
                  <a:moveTo>
                    <a:pt x="5140325" y="0"/>
                  </a:moveTo>
                  <a:lnTo>
                    <a:pt x="0" y="0"/>
                  </a:lnTo>
                  <a:lnTo>
                    <a:pt x="0" y="6857999"/>
                  </a:lnTo>
                  <a:lnTo>
                    <a:pt x="5190363" y="6857999"/>
                  </a:lnTo>
                  <a:lnTo>
                    <a:pt x="5262372" y="6709003"/>
                  </a:lnTo>
                  <a:lnTo>
                    <a:pt x="5281496" y="6666969"/>
                  </a:lnTo>
                  <a:lnTo>
                    <a:pt x="5300376" y="6624677"/>
                  </a:lnTo>
                  <a:lnTo>
                    <a:pt x="5319011" y="6582127"/>
                  </a:lnTo>
                  <a:lnTo>
                    <a:pt x="5337398" y="6539324"/>
                  </a:lnTo>
                  <a:lnTo>
                    <a:pt x="5355537" y="6496268"/>
                  </a:lnTo>
                  <a:lnTo>
                    <a:pt x="5373425" y="6452962"/>
                  </a:lnTo>
                  <a:lnTo>
                    <a:pt x="5391062" y="6409408"/>
                  </a:lnTo>
                  <a:lnTo>
                    <a:pt x="5408446" y="6365608"/>
                  </a:lnTo>
                  <a:lnTo>
                    <a:pt x="5425575" y="6321565"/>
                  </a:lnTo>
                  <a:lnTo>
                    <a:pt x="5442448" y="6277281"/>
                  </a:lnTo>
                  <a:lnTo>
                    <a:pt x="5459063" y="6232757"/>
                  </a:lnTo>
                  <a:lnTo>
                    <a:pt x="5475419" y="6187996"/>
                  </a:lnTo>
                  <a:lnTo>
                    <a:pt x="5491515" y="6143001"/>
                  </a:lnTo>
                  <a:lnTo>
                    <a:pt x="5507348" y="6097773"/>
                  </a:lnTo>
                  <a:lnTo>
                    <a:pt x="5522918" y="6052315"/>
                  </a:lnTo>
                  <a:lnTo>
                    <a:pt x="5538223" y="6006628"/>
                  </a:lnTo>
                  <a:lnTo>
                    <a:pt x="5553262" y="5960715"/>
                  </a:lnTo>
                  <a:lnTo>
                    <a:pt x="5568033" y="5914578"/>
                  </a:lnTo>
                  <a:lnTo>
                    <a:pt x="5582534" y="5868220"/>
                  </a:lnTo>
                  <a:lnTo>
                    <a:pt x="5596764" y="5821642"/>
                  </a:lnTo>
                  <a:lnTo>
                    <a:pt x="5610722" y="5774847"/>
                  </a:lnTo>
                  <a:lnTo>
                    <a:pt x="5624406" y="5727837"/>
                  </a:lnTo>
                  <a:lnTo>
                    <a:pt x="5637815" y="5680614"/>
                  </a:lnTo>
                  <a:lnTo>
                    <a:pt x="5650947" y="5633180"/>
                  </a:lnTo>
                  <a:lnTo>
                    <a:pt x="5663800" y="5585537"/>
                  </a:lnTo>
                  <a:lnTo>
                    <a:pt x="5676374" y="5537688"/>
                  </a:lnTo>
                  <a:lnTo>
                    <a:pt x="5688667" y="5489635"/>
                  </a:lnTo>
                  <a:lnTo>
                    <a:pt x="5700677" y="5441379"/>
                  </a:lnTo>
                  <a:lnTo>
                    <a:pt x="5712402" y="5392924"/>
                  </a:lnTo>
                  <a:lnTo>
                    <a:pt x="5723842" y="5344272"/>
                  </a:lnTo>
                  <a:lnTo>
                    <a:pt x="5734995" y="5295423"/>
                  </a:lnTo>
                  <a:lnTo>
                    <a:pt x="5745859" y="5246382"/>
                  </a:lnTo>
                  <a:lnTo>
                    <a:pt x="5756433" y="5197149"/>
                  </a:lnTo>
                  <a:lnTo>
                    <a:pt x="5766716" y="5147727"/>
                  </a:lnTo>
                  <a:lnTo>
                    <a:pt x="5776705" y="5098119"/>
                  </a:lnTo>
                  <a:lnTo>
                    <a:pt x="5786400" y="5048326"/>
                  </a:lnTo>
                  <a:lnTo>
                    <a:pt x="5795798" y="4998351"/>
                  </a:lnTo>
                  <a:lnTo>
                    <a:pt x="5804899" y="4948195"/>
                  </a:lnTo>
                  <a:lnTo>
                    <a:pt x="5813702" y="4897862"/>
                  </a:lnTo>
                  <a:lnTo>
                    <a:pt x="5822203" y="4847352"/>
                  </a:lnTo>
                  <a:lnTo>
                    <a:pt x="5830403" y="4796669"/>
                  </a:lnTo>
                  <a:lnTo>
                    <a:pt x="5838299" y="4745815"/>
                  </a:lnTo>
                  <a:lnTo>
                    <a:pt x="5845891" y="4694791"/>
                  </a:lnTo>
                  <a:lnTo>
                    <a:pt x="5853176" y="4643600"/>
                  </a:lnTo>
                  <a:lnTo>
                    <a:pt x="5860153" y="4592244"/>
                  </a:lnTo>
                  <a:lnTo>
                    <a:pt x="5866820" y="4540726"/>
                  </a:lnTo>
                  <a:lnTo>
                    <a:pt x="5873177" y="4489047"/>
                  </a:lnTo>
                  <a:lnTo>
                    <a:pt x="5879222" y="4437209"/>
                  </a:lnTo>
                  <a:lnTo>
                    <a:pt x="5884952" y="4385216"/>
                  </a:lnTo>
                  <a:lnTo>
                    <a:pt x="5890368" y="4333068"/>
                  </a:lnTo>
                  <a:lnTo>
                    <a:pt x="5895467" y="4280769"/>
                  </a:lnTo>
                  <a:lnTo>
                    <a:pt x="5900247" y="4228320"/>
                  </a:lnTo>
                  <a:lnTo>
                    <a:pt x="5904708" y="4175723"/>
                  </a:lnTo>
                  <a:lnTo>
                    <a:pt x="5908847" y="4122982"/>
                  </a:lnTo>
                  <a:lnTo>
                    <a:pt x="5912664" y="4070097"/>
                  </a:lnTo>
                  <a:lnTo>
                    <a:pt x="5916157" y="4017071"/>
                  </a:lnTo>
                  <a:lnTo>
                    <a:pt x="5919324" y="3963907"/>
                  </a:lnTo>
                  <a:lnTo>
                    <a:pt x="5922164" y="3910606"/>
                  </a:lnTo>
                  <a:lnTo>
                    <a:pt x="5924676" y="3857171"/>
                  </a:lnTo>
                  <a:lnTo>
                    <a:pt x="5926857" y="3803603"/>
                  </a:lnTo>
                  <a:lnTo>
                    <a:pt x="5928707" y="3749906"/>
                  </a:lnTo>
                  <a:lnTo>
                    <a:pt x="5930224" y="3696081"/>
                  </a:lnTo>
                  <a:lnTo>
                    <a:pt x="5931406" y="3642130"/>
                  </a:lnTo>
                  <a:lnTo>
                    <a:pt x="5932253" y="3588055"/>
                  </a:lnTo>
                  <a:lnTo>
                    <a:pt x="5932762" y="3533860"/>
                  </a:lnTo>
                  <a:lnTo>
                    <a:pt x="5932932" y="3479546"/>
                  </a:lnTo>
                  <a:lnTo>
                    <a:pt x="5932759" y="3424843"/>
                  </a:lnTo>
                  <a:lnTo>
                    <a:pt x="5932243" y="3370262"/>
                  </a:lnTo>
                  <a:lnTo>
                    <a:pt x="5931385" y="3315804"/>
                  </a:lnTo>
                  <a:lnTo>
                    <a:pt x="5930186" y="3261472"/>
                  </a:lnTo>
                  <a:lnTo>
                    <a:pt x="5928647" y="3207267"/>
                  </a:lnTo>
                  <a:lnTo>
                    <a:pt x="5926771" y="3153192"/>
                  </a:lnTo>
                  <a:lnTo>
                    <a:pt x="5924559" y="3099249"/>
                  </a:lnTo>
                  <a:lnTo>
                    <a:pt x="5922012" y="3045441"/>
                  </a:lnTo>
                  <a:lnTo>
                    <a:pt x="5919133" y="2991769"/>
                  </a:lnTo>
                  <a:lnTo>
                    <a:pt x="5915921" y="2938236"/>
                  </a:lnTo>
                  <a:lnTo>
                    <a:pt x="5912379" y="2884844"/>
                  </a:lnTo>
                  <a:lnTo>
                    <a:pt x="5908509" y="2831596"/>
                  </a:lnTo>
                  <a:lnTo>
                    <a:pt x="5904311" y="2778492"/>
                  </a:lnTo>
                  <a:lnTo>
                    <a:pt x="5899788" y="2725537"/>
                  </a:lnTo>
                  <a:lnTo>
                    <a:pt x="5894941" y="2672731"/>
                  </a:lnTo>
                  <a:lnTo>
                    <a:pt x="5889771" y="2620078"/>
                  </a:lnTo>
                  <a:lnTo>
                    <a:pt x="5884281" y="2567579"/>
                  </a:lnTo>
                  <a:lnTo>
                    <a:pt x="5878470" y="2515237"/>
                  </a:lnTo>
                  <a:lnTo>
                    <a:pt x="5872342" y="2463053"/>
                  </a:lnTo>
                  <a:lnTo>
                    <a:pt x="5865897" y="2411031"/>
                  </a:lnTo>
                  <a:lnTo>
                    <a:pt x="5859137" y="2359171"/>
                  </a:lnTo>
                  <a:lnTo>
                    <a:pt x="5852063" y="2307478"/>
                  </a:lnTo>
                  <a:lnTo>
                    <a:pt x="5844678" y="2255952"/>
                  </a:lnTo>
                  <a:lnTo>
                    <a:pt x="5836982" y="2204595"/>
                  </a:lnTo>
                  <a:lnTo>
                    <a:pt x="5828977" y="2153412"/>
                  </a:lnTo>
                  <a:lnTo>
                    <a:pt x="5820665" y="2102402"/>
                  </a:lnTo>
                  <a:lnTo>
                    <a:pt x="5812046" y="2051569"/>
                  </a:lnTo>
                  <a:lnTo>
                    <a:pt x="5803124" y="2000915"/>
                  </a:lnTo>
                  <a:lnTo>
                    <a:pt x="5793898" y="1950442"/>
                  </a:lnTo>
                  <a:lnTo>
                    <a:pt x="5784371" y="1900152"/>
                  </a:lnTo>
                  <a:lnTo>
                    <a:pt x="5774544" y="1850047"/>
                  </a:lnTo>
                  <a:lnTo>
                    <a:pt x="5764419" y="1800131"/>
                  </a:lnTo>
                  <a:lnTo>
                    <a:pt x="5753996" y="1750404"/>
                  </a:lnTo>
                  <a:lnTo>
                    <a:pt x="5743279" y="1700870"/>
                  </a:lnTo>
                  <a:lnTo>
                    <a:pt x="5732267" y="1651529"/>
                  </a:lnTo>
                  <a:lnTo>
                    <a:pt x="5720963" y="1602386"/>
                  </a:lnTo>
                  <a:lnTo>
                    <a:pt x="5709369" y="1553441"/>
                  </a:lnTo>
                  <a:lnTo>
                    <a:pt x="5697485" y="1504698"/>
                  </a:lnTo>
                  <a:lnTo>
                    <a:pt x="5685313" y="1456157"/>
                  </a:lnTo>
                  <a:lnTo>
                    <a:pt x="5672855" y="1407822"/>
                  </a:lnTo>
                  <a:lnTo>
                    <a:pt x="5660112" y="1359695"/>
                  </a:lnTo>
                  <a:lnTo>
                    <a:pt x="5647086" y="1311778"/>
                  </a:lnTo>
                  <a:lnTo>
                    <a:pt x="5633778" y="1264073"/>
                  </a:lnTo>
                  <a:lnTo>
                    <a:pt x="5620190" y="1216582"/>
                  </a:lnTo>
                  <a:lnTo>
                    <a:pt x="5606323" y="1169308"/>
                  </a:lnTo>
                  <a:lnTo>
                    <a:pt x="5592179" y="1122253"/>
                  </a:lnTo>
                  <a:lnTo>
                    <a:pt x="5577759" y="1075419"/>
                  </a:lnTo>
                  <a:lnTo>
                    <a:pt x="5563065" y="1028808"/>
                  </a:lnTo>
                  <a:lnTo>
                    <a:pt x="5548098" y="982422"/>
                  </a:lnTo>
                  <a:lnTo>
                    <a:pt x="5532860" y="936265"/>
                  </a:lnTo>
                  <a:lnTo>
                    <a:pt x="5517352" y="890337"/>
                  </a:lnTo>
                  <a:lnTo>
                    <a:pt x="5501577" y="844641"/>
                  </a:lnTo>
                  <a:lnTo>
                    <a:pt x="5485534" y="799180"/>
                  </a:lnTo>
                  <a:lnTo>
                    <a:pt x="5469227" y="753956"/>
                  </a:lnTo>
                  <a:lnTo>
                    <a:pt x="5452656" y="708970"/>
                  </a:lnTo>
                  <a:lnTo>
                    <a:pt x="5435822" y="664225"/>
                  </a:lnTo>
                  <a:lnTo>
                    <a:pt x="5418728" y="619724"/>
                  </a:lnTo>
                  <a:lnTo>
                    <a:pt x="5401375" y="575468"/>
                  </a:lnTo>
                  <a:lnTo>
                    <a:pt x="5383765" y="531460"/>
                  </a:lnTo>
                  <a:lnTo>
                    <a:pt x="5365898" y="487702"/>
                  </a:lnTo>
                  <a:lnTo>
                    <a:pt x="5347777" y="444196"/>
                  </a:lnTo>
                  <a:lnTo>
                    <a:pt x="5329403" y="400944"/>
                  </a:lnTo>
                  <a:lnTo>
                    <a:pt x="5310777" y="357949"/>
                  </a:lnTo>
                  <a:lnTo>
                    <a:pt x="5291901" y="315213"/>
                  </a:lnTo>
                  <a:lnTo>
                    <a:pt x="5272777" y="272738"/>
                  </a:lnTo>
                  <a:lnTo>
                    <a:pt x="5253406" y="230526"/>
                  </a:lnTo>
                  <a:lnTo>
                    <a:pt x="5233789" y="188580"/>
                  </a:lnTo>
                  <a:lnTo>
                    <a:pt x="5213928" y="146902"/>
                  </a:lnTo>
                  <a:lnTo>
                    <a:pt x="5193825" y="105493"/>
                  </a:lnTo>
                  <a:lnTo>
                    <a:pt x="5173481" y="64357"/>
                  </a:lnTo>
                  <a:lnTo>
                    <a:pt x="5152898" y="23495"/>
                  </a:lnTo>
                  <a:lnTo>
                    <a:pt x="5140325" y="0"/>
                  </a:lnTo>
                  <a:close/>
                </a:path>
              </a:pathLst>
            </a:custGeom>
            <a:solidFill>
              <a:srgbClr val="FFFFFF"/>
            </a:solidFill>
          </p:spPr>
          <p:txBody>
            <a:bodyPr wrap="square" lIns="0" tIns="0" rIns="0" bIns="0" rtlCol="0"/>
            <a:lstStyle/>
            <a:p>
              <a:endParaRPr/>
            </a:p>
          </p:txBody>
        </p:sp>
        <p:sp>
          <p:nvSpPr>
            <p:cNvPr id="8" name="object 8"/>
            <p:cNvSpPr/>
            <p:nvPr/>
          </p:nvSpPr>
          <p:spPr>
            <a:xfrm>
              <a:off x="0" y="0"/>
              <a:ext cx="5933440" cy="6858000"/>
            </a:xfrm>
            <a:custGeom>
              <a:avLst/>
              <a:gdLst/>
              <a:ahLst/>
              <a:cxnLst/>
              <a:rect l="l" t="t" r="r" b="b"/>
              <a:pathLst>
                <a:path w="5933440" h="6858000">
                  <a:moveTo>
                    <a:pt x="0" y="0"/>
                  </a:moveTo>
                  <a:lnTo>
                    <a:pt x="5140325" y="0"/>
                  </a:lnTo>
                  <a:lnTo>
                    <a:pt x="5152898" y="23495"/>
                  </a:lnTo>
                  <a:lnTo>
                    <a:pt x="5173481" y="64357"/>
                  </a:lnTo>
                  <a:lnTo>
                    <a:pt x="5193825" y="105493"/>
                  </a:lnTo>
                  <a:lnTo>
                    <a:pt x="5213928" y="146902"/>
                  </a:lnTo>
                  <a:lnTo>
                    <a:pt x="5233789" y="188580"/>
                  </a:lnTo>
                  <a:lnTo>
                    <a:pt x="5253406" y="230526"/>
                  </a:lnTo>
                  <a:lnTo>
                    <a:pt x="5272777" y="272738"/>
                  </a:lnTo>
                  <a:lnTo>
                    <a:pt x="5291901" y="315213"/>
                  </a:lnTo>
                  <a:lnTo>
                    <a:pt x="5310777" y="357949"/>
                  </a:lnTo>
                  <a:lnTo>
                    <a:pt x="5329403" y="400944"/>
                  </a:lnTo>
                  <a:lnTo>
                    <a:pt x="5347777" y="444196"/>
                  </a:lnTo>
                  <a:lnTo>
                    <a:pt x="5365898" y="487702"/>
                  </a:lnTo>
                  <a:lnTo>
                    <a:pt x="5383765" y="531460"/>
                  </a:lnTo>
                  <a:lnTo>
                    <a:pt x="5401375" y="575468"/>
                  </a:lnTo>
                  <a:lnTo>
                    <a:pt x="5418728" y="619724"/>
                  </a:lnTo>
                  <a:lnTo>
                    <a:pt x="5435822" y="664225"/>
                  </a:lnTo>
                  <a:lnTo>
                    <a:pt x="5452656" y="708970"/>
                  </a:lnTo>
                  <a:lnTo>
                    <a:pt x="5469227" y="753956"/>
                  </a:lnTo>
                  <a:lnTo>
                    <a:pt x="5485534" y="799180"/>
                  </a:lnTo>
                  <a:lnTo>
                    <a:pt x="5501577" y="844641"/>
                  </a:lnTo>
                  <a:lnTo>
                    <a:pt x="5517352" y="890337"/>
                  </a:lnTo>
                  <a:lnTo>
                    <a:pt x="5532860" y="936265"/>
                  </a:lnTo>
                  <a:lnTo>
                    <a:pt x="5548098" y="982422"/>
                  </a:lnTo>
                  <a:lnTo>
                    <a:pt x="5563065" y="1028808"/>
                  </a:lnTo>
                  <a:lnTo>
                    <a:pt x="5577759" y="1075419"/>
                  </a:lnTo>
                  <a:lnTo>
                    <a:pt x="5592179" y="1122253"/>
                  </a:lnTo>
                  <a:lnTo>
                    <a:pt x="5606323" y="1169308"/>
                  </a:lnTo>
                  <a:lnTo>
                    <a:pt x="5620190" y="1216582"/>
                  </a:lnTo>
                  <a:lnTo>
                    <a:pt x="5633778" y="1264073"/>
                  </a:lnTo>
                  <a:lnTo>
                    <a:pt x="5647086" y="1311778"/>
                  </a:lnTo>
                  <a:lnTo>
                    <a:pt x="5660112" y="1359695"/>
                  </a:lnTo>
                  <a:lnTo>
                    <a:pt x="5672855" y="1407822"/>
                  </a:lnTo>
                  <a:lnTo>
                    <a:pt x="5685313" y="1456157"/>
                  </a:lnTo>
                  <a:lnTo>
                    <a:pt x="5697485" y="1504698"/>
                  </a:lnTo>
                  <a:lnTo>
                    <a:pt x="5709369" y="1553441"/>
                  </a:lnTo>
                  <a:lnTo>
                    <a:pt x="5720963" y="1602386"/>
                  </a:lnTo>
                  <a:lnTo>
                    <a:pt x="5732267" y="1651529"/>
                  </a:lnTo>
                  <a:lnTo>
                    <a:pt x="5743279" y="1700870"/>
                  </a:lnTo>
                  <a:lnTo>
                    <a:pt x="5753996" y="1750404"/>
                  </a:lnTo>
                  <a:lnTo>
                    <a:pt x="5764419" y="1800131"/>
                  </a:lnTo>
                  <a:lnTo>
                    <a:pt x="5774544" y="1850047"/>
                  </a:lnTo>
                  <a:lnTo>
                    <a:pt x="5784371" y="1900152"/>
                  </a:lnTo>
                  <a:lnTo>
                    <a:pt x="5793898" y="1950442"/>
                  </a:lnTo>
                  <a:lnTo>
                    <a:pt x="5803124" y="2000915"/>
                  </a:lnTo>
                  <a:lnTo>
                    <a:pt x="5812046" y="2051569"/>
                  </a:lnTo>
                  <a:lnTo>
                    <a:pt x="5820665" y="2102402"/>
                  </a:lnTo>
                  <a:lnTo>
                    <a:pt x="5828977" y="2153412"/>
                  </a:lnTo>
                  <a:lnTo>
                    <a:pt x="5836982" y="2204595"/>
                  </a:lnTo>
                  <a:lnTo>
                    <a:pt x="5844678" y="2255952"/>
                  </a:lnTo>
                  <a:lnTo>
                    <a:pt x="5852063" y="2307478"/>
                  </a:lnTo>
                  <a:lnTo>
                    <a:pt x="5859137" y="2359171"/>
                  </a:lnTo>
                  <a:lnTo>
                    <a:pt x="5865897" y="2411031"/>
                  </a:lnTo>
                  <a:lnTo>
                    <a:pt x="5872342" y="2463053"/>
                  </a:lnTo>
                  <a:lnTo>
                    <a:pt x="5878470" y="2515237"/>
                  </a:lnTo>
                  <a:lnTo>
                    <a:pt x="5884281" y="2567579"/>
                  </a:lnTo>
                  <a:lnTo>
                    <a:pt x="5889771" y="2620078"/>
                  </a:lnTo>
                  <a:lnTo>
                    <a:pt x="5894941" y="2672731"/>
                  </a:lnTo>
                  <a:lnTo>
                    <a:pt x="5899788" y="2725537"/>
                  </a:lnTo>
                  <a:lnTo>
                    <a:pt x="5904311" y="2778492"/>
                  </a:lnTo>
                  <a:lnTo>
                    <a:pt x="5908509" y="2831596"/>
                  </a:lnTo>
                  <a:lnTo>
                    <a:pt x="5912379" y="2884844"/>
                  </a:lnTo>
                  <a:lnTo>
                    <a:pt x="5915921" y="2938236"/>
                  </a:lnTo>
                  <a:lnTo>
                    <a:pt x="5919133" y="2991769"/>
                  </a:lnTo>
                  <a:lnTo>
                    <a:pt x="5922012" y="3045441"/>
                  </a:lnTo>
                  <a:lnTo>
                    <a:pt x="5924559" y="3099249"/>
                  </a:lnTo>
                  <a:lnTo>
                    <a:pt x="5926771" y="3153192"/>
                  </a:lnTo>
                  <a:lnTo>
                    <a:pt x="5928647" y="3207267"/>
                  </a:lnTo>
                  <a:lnTo>
                    <a:pt x="5930186" y="3261472"/>
                  </a:lnTo>
                  <a:lnTo>
                    <a:pt x="5931385" y="3315804"/>
                  </a:lnTo>
                  <a:lnTo>
                    <a:pt x="5932243" y="3370262"/>
                  </a:lnTo>
                  <a:lnTo>
                    <a:pt x="5932759" y="3424843"/>
                  </a:lnTo>
                  <a:lnTo>
                    <a:pt x="5932932" y="3479546"/>
                  </a:lnTo>
                  <a:lnTo>
                    <a:pt x="5932762" y="3533860"/>
                  </a:lnTo>
                  <a:lnTo>
                    <a:pt x="5932253" y="3588055"/>
                  </a:lnTo>
                  <a:lnTo>
                    <a:pt x="5931406" y="3642130"/>
                  </a:lnTo>
                  <a:lnTo>
                    <a:pt x="5930224" y="3696081"/>
                  </a:lnTo>
                  <a:lnTo>
                    <a:pt x="5928707" y="3749906"/>
                  </a:lnTo>
                  <a:lnTo>
                    <a:pt x="5926857" y="3803603"/>
                  </a:lnTo>
                  <a:lnTo>
                    <a:pt x="5924676" y="3857171"/>
                  </a:lnTo>
                  <a:lnTo>
                    <a:pt x="5922164" y="3910606"/>
                  </a:lnTo>
                  <a:lnTo>
                    <a:pt x="5919324" y="3963907"/>
                  </a:lnTo>
                  <a:lnTo>
                    <a:pt x="5916157" y="4017071"/>
                  </a:lnTo>
                  <a:lnTo>
                    <a:pt x="5912664" y="4070097"/>
                  </a:lnTo>
                  <a:lnTo>
                    <a:pt x="5908847" y="4122982"/>
                  </a:lnTo>
                  <a:lnTo>
                    <a:pt x="5904708" y="4175723"/>
                  </a:lnTo>
                  <a:lnTo>
                    <a:pt x="5900247" y="4228320"/>
                  </a:lnTo>
                  <a:lnTo>
                    <a:pt x="5895467" y="4280769"/>
                  </a:lnTo>
                  <a:lnTo>
                    <a:pt x="5890368" y="4333068"/>
                  </a:lnTo>
                  <a:lnTo>
                    <a:pt x="5884952" y="4385216"/>
                  </a:lnTo>
                  <a:lnTo>
                    <a:pt x="5879222" y="4437209"/>
                  </a:lnTo>
                  <a:lnTo>
                    <a:pt x="5873177" y="4489047"/>
                  </a:lnTo>
                  <a:lnTo>
                    <a:pt x="5866820" y="4540726"/>
                  </a:lnTo>
                  <a:lnTo>
                    <a:pt x="5860153" y="4592244"/>
                  </a:lnTo>
                  <a:lnTo>
                    <a:pt x="5853176" y="4643600"/>
                  </a:lnTo>
                  <a:lnTo>
                    <a:pt x="5845891" y="4694791"/>
                  </a:lnTo>
                  <a:lnTo>
                    <a:pt x="5838299" y="4745815"/>
                  </a:lnTo>
                  <a:lnTo>
                    <a:pt x="5830403" y="4796669"/>
                  </a:lnTo>
                  <a:lnTo>
                    <a:pt x="5822203" y="4847352"/>
                  </a:lnTo>
                  <a:lnTo>
                    <a:pt x="5813702" y="4897862"/>
                  </a:lnTo>
                  <a:lnTo>
                    <a:pt x="5804899" y="4948195"/>
                  </a:lnTo>
                  <a:lnTo>
                    <a:pt x="5795798" y="4998351"/>
                  </a:lnTo>
                  <a:lnTo>
                    <a:pt x="5786400" y="5048326"/>
                  </a:lnTo>
                  <a:lnTo>
                    <a:pt x="5776705" y="5098119"/>
                  </a:lnTo>
                  <a:lnTo>
                    <a:pt x="5766716" y="5147727"/>
                  </a:lnTo>
                  <a:lnTo>
                    <a:pt x="5756433" y="5197149"/>
                  </a:lnTo>
                  <a:lnTo>
                    <a:pt x="5745859" y="5246382"/>
                  </a:lnTo>
                  <a:lnTo>
                    <a:pt x="5734995" y="5295423"/>
                  </a:lnTo>
                  <a:lnTo>
                    <a:pt x="5723842" y="5344272"/>
                  </a:lnTo>
                  <a:lnTo>
                    <a:pt x="5712402" y="5392924"/>
                  </a:lnTo>
                  <a:lnTo>
                    <a:pt x="5700677" y="5441379"/>
                  </a:lnTo>
                  <a:lnTo>
                    <a:pt x="5688667" y="5489635"/>
                  </a:lnTo>
                  <a:lnTo>
                    <a:pt x="5676374" y="5537688"/>
                  </a:lnTo>
                  <a:lnTo>
                    <a:pt x="5663800" y="5585537"/>
                  </a:lnTo>
                  <a:lnTo>
                    <a:pt x="5650947" y="5633180"/>
                  </a:lnTo>
                  <a:lnTo>
                    <a:pt x="5637815" y="5680614"/>
                  </a:lnTo>
                  <a:lnTo>
                    <a:pt x="5624406" y="5727837"/>
                  </a:lnTo>
                  <a:lnTo>
                    <a:pt x="5610722" y="5774847"/>
                  </a:lnTo>
                  <a:lnTo>
                    <a:pt x="5596764" y="5821642"/>
                  </a:lnTo>
                  <a:lnTo>
                    <a:pt x="5582534" y="5868220"/>
                  </a:lnTo>
                  <a:lnTo>
                    <a:pt x="5568033" y="5914578"/>
                  </a:lnTo>
                  <a:lnTo>
                    <a:pt x="5553262" y="5960715"/>
                  </a:lnTo>
                  <a:lnTo>
                    <a:pt x="5538223" y="6006628"/>
                  </a:lnTo>
                  <a:lnTo>
                    <a:pt x="5522918" y="6052315"/>
                  </a:lnTo>
                  <a:lnTo>
                    <a:pt x="5507348" y="6097773"/>
                  </a:lnTo>
                  <a:lnTo>
                    <a:pt x="5491515" y="6143001"/>
                  </a:lnTo>
                  <a:lnTo>
                    <a:pt x="5475419" y="6187996"/>
                  </a:lnTo>
                  <a:lnTo>
                    <a:pt x="5459063" y="6232757"/>
                  </a:lnTo>
                  <a:lnTo>
                    <a:pt x="5442448" y="6277281"/>
                  </a:lnTo>
                  <a:lnTo>
                    <a:pt x="5425575" y="6321565"/>
                  </a:lnTo>
                  <a:lnTo>
                    <a:pt x="5408446" y="6365608"/>
                  </a:lnTo>
                  <a:lnTo>
                    <a:pt x="5391062" y="6409408"/>
                  </a:lnTo>
                  <a:lnTo>
                    <a:pt x="5373425" y="6452962"/>
                  </a:lnTo>
                  <a:lnTo>
                    <a:pt x="5355537" y="6496268"/>
                  </a:lnTo>
                  <a:lnTo>
                    <a:pt x="5337398" y="6539324"/>
                  </a:lnTo>
                  <a:lnTo>
                    <a:pt x="5319011" y="6582127"/>
                  </a:lnTo>
                  <a:lnTo>
                    <a:pt x="5300376" y="6624677"/>
                  </a:lnTo>
                  <a:lnTo>
                    <a:pt x="5281496" y="6666969"/>
                  </a:lnTo>
                  <a:lnTo>
                    <a:pt x="5262372" y="6709003"/>
                  </a:lnTo>
                  <a:lnTo>
                    <a:pt x="5190363" y="6857999"/>
                  </a:lnTo>
                  <a:lnTo>
                    <a:pt x="0" y="6857999"/>
                  </a:lnTo>
                  <a:lnTo>
                    <a:pt x="0" y="0"/>
                  </a:lnTo>
                  <a:close/>
                </a:path>
              </a:pathLst>
            </a:custGeom>
            <a:ln w="9525">
              <a:solidFill>
                <a:srgbClr val="EEEEEE"/>
              </a:solidFill>
            </a:ln>
          </p:spPr>
          <p:txBody>
            <a:bodyPr wrap="square" lIns="0" tIns="0" rIns="0" bIns="0" rtlCol="0"/>
            <a:lstStyle/>
            <a:p>
              <a:endParaRPr/>
            </a:p>
          </p:txBody>
        </p:sp>
        <p:sp>
          <p:nvSpPr>
            <p:cNvPr id="9" name="object 9"/>
            <p:cNvSpPr/>
            <p:nvPr/>
          </p:nvSpPr>
          <p:spPr>
            <a:xfrm>
              <a:off x="0" y="0"/>
              <a:ext cx="5922645" cy="6858000"/>
            </a:xfrm>
            <a:custGeom>
              <a:avLst/>
              <a:gdLst/>
              <a:ahLst/>
              <a:cxnLst/>
              <a:rect l="l" t="t" r="r" b="b"/>
              <a:pathLst>
                <a:path w="5922645" h="6858000">
                  <a:moveTo>
                    <a:pt x="5129657" y="0"/>
                  </a:moveTo>
                  <a:lnTo>
                    <a:pt x="0" y="0"/>
                  </a:lnTo>
                  <a:lnTo>
                    <a:pt x="0" y="6857999"/>
                  </a:lnTo>
                  <a:lnTo>
                    <a:pt x="5179695" y="6857999"/>
                  </a:lnTo>
                  <a:lnTo>
                    <a:pt x="5251704" y="6709003"/>
                  </a:lnTo>
                  <a:lnTo>
                    <a:pt x="5270828" y="6666969"/>
                  </a:lnTo>
                  <a:lnTo>
                    <a:pt x="5289708" y="6624677"/>
                  </a:lnTo>
                  <a:lnTo>
                    <a:pt x="5308343" y="6582127"/>
                  </a:lnTo>
                  <a:lnTo>
                    <a:pt x="5326730" y="6539324"/>
                  </a:lnTo>
                  <a:lnTo>
                    <a:pt x="5344869" y="6496268"/>
                  </a:lnTo>
                  <a:lnTo>
                    <a:pt x="5362757" y="6452962"/>
                  </a:lnTo>
                  <a:lnTo>
                    <a:pt x="5380394" y="6409408"/>
                  </a:lnTo>
                  <a:lnTo>
                    <a:pt x="5397778" y="6365608"/>
                  </a:lnTo>
                  <a:lnTo>
                    <a:pt x="5414907" y="6321565"/>
                  </a:lnTo>
                  <a:lnTo>
                    <a:pt x="5431780" y="6277281"/>
                  </a:lnTo>
                  <a:lnTo>
                    <a:pt x="5448395" y="6232757"/>
                  </a:lnTo>
                  <a:lnTo>
                    <a:pt x="5464751" y="6187996"/>
                  </a:lnTo>
                  <a:lnTo>
                    <a:pt x="5480847" y="6143001"/>
                  </a:lnTo>
                  <a:lnTo>
                    <a:pt x="5496680" y="6097773"/>
                  </a:lnTo>
                  <a:lnTo>
                    <a:pt x="5512250" y="6052315"/>
                  </a:lnTo>
                  <a:lnTo>
                    <a:pt x="5527555" y="6006628"/>
                  </a:lnTo>
                  <a:lnTo>
                    <a:pt x="5542594" y="5960715"/>
                  </a:lnTo>
                  <a:lnTo>
                    <a:pt x="5557365" y="5914578"/>
                  </a:lnTo>
                  <a:lnTo>
                    <a:pt x="5571866" y="5868220"/>
                  </a:lnTo>
                  <a:lnTo>
                    <a:pt x="5586096" y="5821642"/>
                  </a:lnTo>
                  <a:lnTo>
                    <a:pt x="5600054" y="5774847"/>
                  </a:lnTo>
                  <a:lnTo>
                    <a:pt x="5613738" y="5727837"/>
                  </a:lnTo>
                  <a:lnTo>
                    <a:pt x="5627147" y="5680614"/>
                  </a:lnTo>
                  <a:lnTo>
                    <a:pt x="5640279" y="5633180"/>
                  </a:lnTo>
                  <a:lnTo>
                    <a:pt x="5653132" y="5585537"/>
                  </a:lnTo>
                  <a:lnTo>
                    <a:pt x="5665706" y="5537688"/>
                  </a:lnTo>
                  <a:lnTo>
                    <a:pt x="5677999" y="5489635"/>
                  </a:lnTo>
                  <a:lnTo>
                    <a:pt x="5690009" y="5441379"/>
                  </a:lnTo>
                  <a:lnTo>
                    <a:pt x="5701734" y="5392924"/>
                  </a:lnTo>
                  <a:lnTo>
                    <a:pt x="5713174" y="5344272"/>
                  </a:lnTo>
                  <a:lnTo>
                    <a:pt x="5724327" y="5295423"/>
                  </a:lnTo>
                  <a:lnTo>
                    <a:pt x="5735191" y="5246382"/>
                  </a:lnTo>
                  <a:lnTo>
                    <a:pt x="5745765" y="5197149"/>
                  </a:lnTo>
                  <a:lnTo>
                    <a:pt x="5756048" y="5147727"/>
                  </a:lnTo>
                  <a:lnTo>
                    <a:pt x="5766037" y="5098119"/>
                  </a:lnTo>
                  <a:lnTo>
                    <a:pt x="5775732" y="5048326"/>
                  </a:lnTo>
                  <a:lnTo>
                    <a:pt x="5785130" y="4998351"/>
                  </a:lnTo>
                  <a:lnTo>
                    <a:pt x="5794231" y="4948195"/>
                  </a:lnTo>
                  <a:lnTo>
                    <a:pt x="5803034" y="4897862"/>
                  </a:lnTo>
                  <a:lnTo>
                    <a:pt x="5811535" y="4847352"/>
                  </a:lnTo>
                  <a:lnTo>
                    <a:pt x="5819735" y="4796669"/>
                  </a:lnTo>
                  <a:lnTo>
                    <a:pt x="5827631" y="4745815"/>
                  </a:lnTo>
                  <a:lnTo>
                    <a:pt x="5835223" y="4694791"/>
                  </a:lnTo>
                  <a:lnTo>
                    <a:pt x="5842508" y="4643600"/>
                  </a:lnTo>
                  <a:lnTo>
                    <a:pt x="5849485" y="4592244"/>
                  </a:lnTo>
                  <a:lnTo>
                    <a:pt x="5856152" y="4540726"/>
                  </a:lnTo>
                  <a:lnTo>
                    <a:pt x="5862509" y="4489047"/>
                  </a:lnTo>
                  <a:lnTo>
                    <a:pt x="5868554" y="4437209"/>
                  </a:lnTo>
                  <a:lnTo>
                    <a:pt x="5874284" y="4385216"/>
                  </a:lnTo>
                  <a:lnTo>
                    <a:pt x="5879700" y="4333068"/>
                  </a:lnTo>
                  <a:lnTo>
                    <a:pt x="5884799" y="4280769"/>
                  </a:lnTo>
                  <a:lnTo>
                    <a:pt x="5889579" y="4228320"/>
                  </a:lnTo>
                  <a:lnTo>
                    <a:pt x="5894040" y="4175723"/>
                  </a:lnTo>
                  <a:lnTo>
                    <a:pt x="5898179" y="4122982"/>
                  </a:lnTo>
                  <a:lnTo>
                    <a:pt x="5901996" y="4070097"/>
                  </a:lnTo>
                  <a:lnTo>
                    <a:pt x="5905489" y="4017071"/>
                  </a:lnTo>
                  <a:lnTo>
                    <a:pt x="5908656" y="3963907"/>
                  </a:lnTo>
                  <a:lnTo>
                    <a:pt x="5911496" y="3910606"/>
                  </a:lnTo>
                  <a:lnTo>
                    <a:pt x="5914008" y="3857171"/>
                  </a:lnTo>
                  <a:lnTo>
                    <a:pt x="5916189" y="3803603"/>
                  </a:lnTo>
                  <a:lnTo>
                    <a:pt x="5918039" y="3749906"/>
                  </a:lnTo>
                  <a:lnTo>
                    <a:pt x="5919556" y="3696081"/>
                  </a:lnTo>
                  <a:lnTo>
                    <a:pt x="5920738" y="3642130"/>
                  </a:lnTo>
                  <a:lnTo>
                    <a:pt x="5921585" y="3588055"/>
                  </a:lnTo>
                  <a:lnTo>
                    <a:pt x="5922094" y="3533860"/>
                  </a:lnTo>
                  <a:lnTo>
                    <a:pt x="5922264" y="3479546"/>
                  </a:lnTo>
                  <a:lnTo>
                    <a:pt x="5922091" y="3424843"/>
                  </a:lnTo>
                  <a:lnTo>
                    <a:pt x="5921575" y="3370262"/>
                  </a:lnTo>
                  <a:lnTo>
                    <a:pt x="5920717" y="3315804"/>
                  </a:lnTo>
                  <a:lnTo>
                    <a:pt x="5919518" y="3261472"/>
                  </a:lnTo>
                  <a:lnTo>
                    <a:pt x="5917979" y="3207267"/>
                  </a:lnTo>
                  <a:lnTo>
                    <a:pt x="5916103" y="3153192"/>
                  </a:lnTo>
                  <a:lnTo>
                    <a:pt x="5913891" y="3099249"/>
                  </a:lnTo>
                  <a:lnTo>
                    <a:pt x="5911344" y="3045441"/>
                  </a:lnTo>
                  <a:lnTo>
                    <a:pt x="5908465" y="2991769"/>
                  </a:lnTo>
                  <a:lnTo>
                    <a:pt x="5905253" y="2938236"/>
                  </a:lnTo>
                  <a:lnTo>
                    <a:pt x="5901711" y="2884844"/>
                  </a:lnTo>
                  <a:lnTo>
                    <a:pt x="5897841" y="2831596"/>
                  </a:lnTo>
                  <a:lnTo>
                    <a:pt x="5893643" y="2778492"/>
                  </a:lnTo>
                  <a:lnTo>
                    <a:pt x="5889120" y="2725537"/>
                  </a:lnTo>
                  <a:lnTo>
                    <a:pt x="5884273" y="2672731"/>
                  </a:lnTo>
                  <a:lnTo>
                    <a:pt x="5879103" y="2620078"/>
                  </a:lnTo>
                  <a:lnTo>
                    <a:pt x="5873613" y="2567579"/>
                  </a:lnTo>
                  <a:lnTo>
                    <a:pt x="5867802" y="2515237"/>
                  </a:lnTo>
                  <a:lnTo>
                    <a:pt x="5861674" y="2463053"/>
                  </a:lnTo>
                  <a:lnTo>
                    <a:pt x="5855229" y="2411031"/>
                  </a:lnTo>
                  <a:lnTo>
                    <a:pt x="5848469" y="2359171"/>
                  </a:lnTo>
                  <a:lnTo>
                    <a:pt x="5841395" y="2307478"/>
                  </a:lnTo>
                  <a:lnTo>
                    <a:pt x="5834010" y="2255952"/>
                  </a:lnTo>
                  <a:lnTo>
                    <a:pt x="5826314" y="2204595"/>
                  </a:lnTo>
                  <a:lnTo>
                    <a:pt x="5818309" y="2153412"/>
                  </a:lnTo>
                  <a:lnTo>
                    <a:pt x="5809997" y="2102402"/>
                  </a:lnTo>
                  <a:lnTo>
                    <a:pt x="5801378" y="2051569"/>
                  </a:lnTo>
                  <a:lnTo>
                    <a:pt x="5792456" y="2000915"/>
                  </a:lnTo>
                  <a:lnTo>
                    <a:pt x="5783230" y="1950442"/>
                  </a:lnTo>
                  <a:lnTo>
                    <a:pt x="5773703" y="1900152"/>
                  </a:lnTo>
                  <a:lnTo>
                    <a:pt x="5763876" y="1850047"/>
                  </a:lnTo>
                  <a:lnTo>
                    <a:pt x="5753751" y="1800131"/>
                  </a:lnTo>
                  <a:lnTo>
                    <a:pt x="5743328" y="1750404"/>
                  </a:lnTo>
                  <a:lnTo>
                    <a:pt x="5732611" y="1700870"/>
                  </a:lnTo>
                  <a:lnTo>
                    <a:pt x="5721599" y="1651529"/>
                  </a:lnTo>
                  <a:lnTo>
                    <a:pt x="5710295" y="1602386"/>
                  </a:lnTo>
                  <a:lnTo>
                    <a:pt x="5698701" y="1553441"/>
                  </a:lnTo>
                  <a:lnTo>
                    <a:pt x="5686817" y="1504698"/>
                  </a:lnTo>
                  <a:lnTo>
                    <a:pt x="5674645" y="1456157"/>
                  </a:lnTo>
                  <a:lnTo>
                    <a:pt x="5662187" y="1407822"/>
                  </a:lnTo>
                  <a:lnTo>
                    <a:pt x="5649444" y="1359695"/>
                  </a:lnTo>
                  <a:lnTo>
                    <a:pt x="5636418" y="1311778"/>
                  </a:lnTo>
                  <a:lnTo>
                    <a:pt x="5623110" y="1264073"/>
                  </a:lnTo>
                  <a:lnTo>
                    <a:pt x="5609522" y="1216582"/>
                  </a:lnTo>
                  <a:lnTo>
                    <a:pt x="5595655" y="1169308"/>
                  </a:lnTo>
                  <a:lnTo>
                    <a:pt x="5581511" y="1122253"/>
                  </a:lnTo>
                  <a:lnTo>
                    <a:pt x="5567091" y="1075419"/>
                  </a:lnTo>
                  <a:lnTo>
                    <a:pt x="5552397" y="1028808"/>
                  </a:lnTo>
                  <a:lnTo>
                    <a:pt x="5537430" y="982422"/>
                  </a:lnTo>
                  <a:lnTo>
                    <a:pt x="5522192" y="936265"/>
                  </a:lnTo>
                  <a:lnTo>
                    <a:pt x="5506684" y="890337"/>
                  </a:lnTo>
                  <a:lnTo>
                    <a:pt x="5490909" y="844641"/>
                  </a:lnTo>
                  <a:lnTo>
                    <a:pt x="5474866" y="799180"/>
                  </a:lnTo>
                  <a:lnTo>
                    <a:pt x="5458559" y="753956"/>
                  </a:lnTo>
                  <a:lnTo>
                    <a:pt x="5441988" y="708970"/>
                  </a:lnTo>
                  <a:lnTo>
                    <a:pt x="5425154" y="664225"/>
                  </a:lnTo>
                  <a:lnTo>
                    <a:pt x="5408060" y="619724"/>
                  </a:lnTo>
                  <a:lnTo>
                    <a:pt x="5390707" y="575468"/>
                  </a:lnTo>
                  <a:lnTo>
                    <a:pt x="5373097" y="531460"/>
                  </a:lnTo>
                  <a:lnTo>
                    <a:pt x="5355230" y="487702"/>
                  </a:lnTo>
                  <a:lnTo>
                    <a:pt x="5337109" y="444196"/>
                  </a:lnTo>
                  <a:lnTo>
                    <a:pt x="5318735" y="400944"/>
                  </a:lnTo>
                  <a:lnTo>
                    <a:pt x="5300109" y="357949"/>
                  </a:lnTo>
                  <a:lnTo>
                    <a:pt x="5281233" y="315213"/>
                  </a:lnTo>
                  <a:lnTo>
                    <a:pt x="5262109" y="272738"/>
                  </a:lnTo>
                  <a:lnTo>
                    <a:pt x="5242738" y="230526"/>
                  </a:lnTo>
                  <a:lnTo>
                    <a:pt x="5223121" y="188580"/>
                  </a:lnTo>
                  <a:lnTo>
                    <a:pt x="5203260" y="146902"/>
                  </a:lnTo>
                  <a:lnTo>
                    <a:pt x="5183157" y="105493"/>
                  </a:lnTo>
                  <a:lnTo>
                    <a:pt x="5162813" y="64357"/>
                  </a:lnTo>
                  <a:lnTo>
                    <a:pt x="5142230" y="23495"/>
                  </a:lnTo>
                  <a:lnTo>
                    <a:pt x="5129657" y="0"/>
                  </a:lnTo>
                  <a:close/>
                </a:path>
              </a:pathLst>
            </a:custGeom>
            <a:solidFill>
              <a:srgbClr val="FFFFFF"/>
            </a:solidFill>
          </p:spPr>
          <p:txBody>
            <a:bodyPr wrap="square" lIns="0" tIns="0" rIns="0" bIns="0" rtlCol="0"/>
            <a:lstStyle/>
            <a:p>
              <a:endParaRPr/>
            </a:p>
          </p:txBody>
        </p:sp>
        <p:sp>
          <p:nvSpPr>
            <p:cNvPr id="10" name="object 10"/>
            <p:cNvSpPr/>
            <p:nvPr/>
          </p:nvSpPr>
          <p:spPr>
            <a:xfrm>
              <a:off x="0" y="1016508"/>
              <a:ext cx="128270" cy="654050"/>
            </a:xfrm>
            <a:custGeom>
              <a:avLst/>
              <a:gdLst/>
              <a:ahLst/>
              <a:cxnLst/>
              <a:rect l="l" t="t" r="r" b="b"/>
              <a:pathLst>
                <a:path w="128270" h="654050">
                  <a:moveTo>
                    <a:pt x="128016" y="0"/>
                  </a:moveTo>
                  <a:lnTo>
                    <a:pt x="0" y="0"/>
                  </a:lnTo>
                  <a:lnTo>
                    <a:pt x="0" y="653796"/>
                  </a:lnTo>
                  <a:lnTo>
                    <a:pt x="128016" y="653796"/>
                  </a:lnTo>
                  <a:lnTo>
                    <a:pt x="128016" y="0"/>
                  </a:lnTo>
                  <a:close/>
                </a:path>
              </a:pathLst>
            </a:custGeom>
            <a:solidFill>
              <a:srgbClr val="EC7C30"/>
            </a:solidFill>
          </p:spPr>
          <p:txBody>
            <a:bodyPr wrap="square" lIns="0" tIns="0" rIns="0" bIns="0" rtlCol="0"/>
            <a:lstStyle/>
            <a:p>
              <a:endParaRPr/>
            </a:p>
          </p:txBody>
        </p:sp>
        <p:sp>
          <p:nvSpPr>
            <p:cNvPr id="11" name="object 11"/>
            <p:cNvSpPr/>
            <p:nvPr/>
          </p:nvSpPr>
          <p:spPr>
            <a:xfrm>
              <a:off x="438912" y="2089404"/>
              <a:ext cx="4970145" cy="18415"/>
            </a:xfrm>
            <a:custGeom>
              <a:avLst/>
              <a:gdLst/>
              <a:ahLst/>
              <a:cxnLst/>
              <a:rect l="l" t="t" r="r" b="b"/>
              <a:pathLst>
                <a:path w="4970145" h="18414">
                  <a:moveTo>
                    <a:pt x="4969764" y="0"/>
                  </a:moveTo>
                  <a:lnTo>
                    <a:pt x="0" y="0"/>
                  </a:lnTo>
                  <a:lnTo>
                    <a:pt x="0" y="18287"/>
                  </a:lnTo>
                  <a:lnTo>
                    <a:pt x="4969764" y="18287"/>
                  </a:lnTo>
                  <a:lnTo>
                    <a:pt x="4969764" y="0"/>
                  </a:lnTo>
                  <a:close/>
                </a:path>
              </a:pathLst>
            </a:custGeom>
            <a:solidFill>
              <a:srgbClr val="D4D4D4"/>
            </a:solidFill>
          </p:spPr>
          <p:txBody>
            <a:bodyPr wrap="square" lIns="0" tIns="0" rIns="0" bIns="0" rtlCol="0"/>
            <a:lstStyle/>
            <a:p>
              <a:endParaRPr/>
            </a:p>
          </p:txBody>
        </p:sp>
      </p:grpSp>
      <p:sp>
        <p:nvSpPr>
          <p:cNvPr id="12" name="object 12"/>
          <p:cNvSpPr txBox="1">
            <a:spLocks noGrp="1"/>
          </p:cNvSpPr>
          <p:nvPr>
            <p:ph type="title"/>
          </p:nvPr>
        </p:nvSpPr>
        <p:spPr>
          <a:prstGeom prst="rect">
            <a:avLst/>
          </a:prstGeom>
        </p:spPr>
        <p:txBody>
          <a:bodyPr vert="horz" wrap="square" lIns="0" tIns="328044" rIns="0" bIns="0" rtlCol="0">
            <a:spAutoFit/>
          </a:bodyPr>
          <a:lstStyle/>
          <a:p>
            <a:pPr marL="78105">
              <a:lnSpc>
                <a:spcPct val="100000"/>
              </a:lnSpc>
              <a:spcBef>
                <a:spcPts val="409"/>
              </a:spcBef>
            </a:pPr>
            <a:r>
              <a:rPr spc="-10"/>
              <a:t>Sweden</a:t>
            </a:r>
          </a:p>
          <a:p>
            <a:pPr marL="78105">
              <a:lnSpc>
                <a:spcPct val="100000"/>
              </a:lnSpc>
              <a:spcBef>
                <a:spcPts val="315"/>
              </a:spcBef>
            </a:pPr>
            <a:r>
              <a:rPr b="0">
                <a:latin typeface="Calibri"/>
                <a:cs typeface="Calibri"/>
              </a:rPr>
              <a:t>Michael</a:t>
            </a:r>
            <a:r>
              <a:rPr b="0" spc="-80">
                <a:latin typeface="Calibri"/>
                <a:cs typeface="Calibri"/>
              </a:rPr>
              <a:t> </a:t>
            </a:r>
            <a:r>
              <a:rPr b="0" spc="-10">
                <a:latin typeface="Calibri"/>
                <a:cs typeface="Calibri"/>
              </a:rPr>
              <a:t>WALLIN</a:t>
            </a:r>
          </a:p>
        </p:txBody>
      </p:sp>
      <p:grpSp>
        <p:nvGrpSpPr>
          <p:cNvPr id="13" name="object 13"/>
          <p:cNvGrpSpPr/>
          <p:nvPr/>
        </p:nvGrpSpPr>
        <p:grpSpPr>
          <a:xfrm>
            <a:off x="2517648" y="0"/>
            <a:ext cx="9674860" cy="3401695"/>
            <a:chOff x="2517648" y="0"/>
            <a:chExt cx="9674860" cy="3401695"/>
          </a:xfrm>
        </p:grpSpPr>
        <p:pic>
          <p:nvPicPr>
            <p:cNvPr id="14" name="object 14"/>
            <p:cNvPicPr/>
            <p:nvPr/>
          </p:nvPicPr>
          <p:blipFill>
            <a:blip r:embed="rId6" cstate="print"/>
            <a:stretch>
              <a:fillRect/>
            </a:stretch>
          </p:blipFill>
          <p:spPr>
            <a:xfrm>
              <a:off x="8529827" y="0"/>
              <a:ext cx="3662172" cy="3401567"/>
            </a:xfrm>
            <a:prstGeom prst="rect">
              <a:avLst/>
            </a:prstGeom>
          </p:spPr>
        </p:pic>
        <p:pic>
          <p:nvPicPr>
            <p:cNvPr id="15" name="object 15"/>
            <p:cNvPicPr/>
            <p:nvPr/>
          </p:nvPicPr>
          <p:blipFill>
            <a:blip r:embed="rId7" cstate="print"/>
            <a:stretch>
              <a:fillRect/>
            </a:stretch>
          </p:blipFill>
          <p:spPr>
            <a:xfrm>
              <a:off x="2517648" y="315468"/>
              <a:ext cx="1953767" cy="2506979"/>
            </a:xfrm>
            <a:prstGeom prst="rect">
              <a:avLst/>
            </a:prstGeom>
          </p:spPr>
        </p:pic>
      </p:grpSp>
      <p:sp>
        <p:nvSpPr>
          <p:cNvPr id="16" name="object 16"/>
          <p:cNvSpPr txBox="1"/>
          <p:nvPr/>
        </p:nvSpPr>
        <p:spPr>
          <a:xfrm>
            <a:off x="453034" y="3891788"/>
            <a:ext cx="4831080" cy="2494915"/>
          </a:xfrm>
          <a:prstGeom prst="rect">
            <a:avLst/>
          </a:prstGeom>
        </p:spPr>
        <p:txBody>
          <a:bodyPr vert="horz" wrap="square" lIns="0" tIns="12700" rIns="0" bIns="0" rtlCol="0">
            <a:spAutoFit/>
          </a:bodyPr>
          <a:lstStyle/>
          <a:p>
            <a:pPr marL="12700" marR="5080">
              <a:lnSpc>
                <a:spcPct val="100000"/>
              </a:lnSpc>
              <a:spcBef>
                <a:spcPts val="100"/>
              </a:spcBef>
            </a:pPr>
            <a:r>
              <a:rPr sz="1800">
                <a:latin typeface="Calibri"/>
                <a:cs typeface="Calibri"/>
              </a:rPr>
              <a:t>Michael</a:t>
            </a:r>
            <a:r>
              <a:rPr sz="1800" spc="-40">
                <a:latin typeface="Calibri"/>
                <a:cs typeface="Calibri"/>
              </a:rPr>
              <a:t> </a:t>
            </a:r>
            <a:r>
              <a:rPr sz="1800">
                <a:latin typeface="Calibri"/>
                <a:cs typeface="Calibri"/>
              </a:rPr>
              <a:t>Wallin</a:t>
            </a:r>
            <a:r>
              <a:rPr sz="1800" spc="-40">
                <a:latin typeface="Calibri"/>
                <a:cs typeface="Calibri"/>
              </a:rPr>
              <a:t> </a:t>
            </a:r>
            <a:r>
              <a:rPr sz="1800">
                <a:latin typeface="Calibri"/>
                <a:cs typeface="Calibri"/>
              </a:rPr>
              <a:t>is</a:t>
            </a:r>
            <a:r>
              <a:rPr sz="1800" spc="-35">
                <a:latin typeface="Calibri"/>
                <a:cs typeface="Calibri"/>
              </a:rPr>
              <a:t> </a:t>
            </a:r>
            <a:r>
              <a:rPr sz="1800">
                <a:latin typeface="Calibri"/>
                <a:cs typeface="Calibri"/>
              </a:rPr>
              <a:t>a</a:t>
            </a:r>
            <a:r>
              <a:rPr sz="1800" spc="-55">
                <a:latin typeface="Calibri"/>
                <a:cs typeface="Calibri"/>
              </a:rPr>
              <a:t> </a:t>
            </a:r>
            <a:r>
              <a:rPr sz="1800">
                <a:latin typeface="Calibri"/>
                <a:cs typeface="Calibri"/>
              </a:rPr>
              <a:t>senior</a:t>
            </a:r>
            <a:r>
              <a:rPr sz="1800" spc="-45">
                <a:latin typeface="Calibri"/>
                <a:cs typeface="Calibri"/>
              </a:rPr>
              <a:t> </a:t>
            </a:r>
            <a:r>
              <a:rPr sz="1800">
                <a:latin typeface="Calibri"/>
                <a:cs typeface="Calibri"/>
              </a:rPr>
              <a:t>transport</a:t>
            </a:r>
            <a:r>
              <a:rPr sz="1800" spc="-45">
                <a:latin typeface="Calibri"/>
                <a:cs typeface="Calibri"/>
              </a:rPr>
              <a:t> </a:t>
            </a:r>
            <a:r>
              <a:rPr sz="1800">
                <a:latin typeface="Calibri"/>
                <a:cs typeface="Calibri"/>
              </a:rPr>
              <a:t>safety</a:t>
            </a:r>
            <a:r>
              <a:rPr sz="1800" spc="-65">
                <a:latin typeface="Calibri"/>
                <a:cs typeface="Calibri"/>
              </a:rPr>
              <a:t> </a:t>
            </a:r>
            <a:r>
              <a:rPr sz="1800" spc="-10">
                <a:latin typeface="Calibri"/>
                <a:cs typeface="Calibri"/>
              </a:rPr>
              <a:t>inspector </a:t>
            </a:r>
            <a:r>
              <a:rPr sz="1800">
                <a:latin typeface="Calibri"/>
                <a:cs typeface="Calibri"/>
              </a:rPr>
              <a:t>at</a:t>
            </a:r>
            <a:r>
              <a:rPr sz="1800" spc="-65">
                <a:latin typeface="Calibri"/>
                <a:cs typeface="Calibri"/>
              </a:rPr>
              <a:t> </a:t>
            </a:r>
            <a:r>
              <a:rPr sz="1800">
                <a:latin typeface="Calibri"/>
                <a:cs typeface="Calibri"/>
              </a:rPr>
              <a:t>the</a:t>
            </a:r>
            <a:r>
              <a:rPr sz="1800" spc="-60">
                <a:latin typeface="Calibri"/>
                <a:cs typeface="Calibri"/>
              </a:rPr>
              <a:t> </a:t>
            </a:r>
            <a:r>
              <a:rPr sz="1800">
                <a:latin typeface="Calibri"/>
                <a:cs typeface="Calibri"/>
              </a:rPr>
              <a:t>Swedish</a:t>
            </a:r>
            <a:r>
              <a:rPr sz="1800" spc="-65">
                <a:latin typeface="Calibri"/>
                <a:cs typeface="Calibri"/>
              </a:rPr>
              <a:t> </a:t>
            </a:r>
            <a:r>
              <a:rPr sz="1800">
                <a:latin typeface="Calibri"/>
                <a:cs typeface="Calibri"/>
              </a:rPr>
              <a:t>Radiation</a:t>
            </a:r>
            <a:r>
              <a:rPr sz="1800" spc="-40">
                <a:latin typeface="Calibri"/>
                <a:cs typeface="Calibri"/>
              </a:rPr>
              <a:t> </a:t>
            </a:r>
            <a:r>
              <a:rPr sz="1800">
                <a:latin typeface="Calibri"/>
                <a:cs typeface="Calibri"/>
              </a:rPr>
              <a:t>Safety</a:t>
            </a:r>
            <a:r>
              <a:rPr sz="1800" spc="-60">
                <a:latin typeface="Calibri"/>
                <a:cs typeface="Calibri"/>
              </a:rPr>
              <a:t> </a:t>
            </a:r>
            <a:r>
              <a:rPr sz="1800" spc="-10">
                <a:latin typeface="Calibri"/>
                <a:cs typeface="Calibri"/>
              </a:rPr>
              <a:t>Authority,</a:t>
            </a:r>
            <a:r>
              <a:rPr sz="1800" spc="-55">
                <a:latin typeface="Calibri"/>
                <a:cs typeface="Calibri"/>
              </a:rPr>
              <a:t> </a:t>
            </a:r>
            <a:r>
              <a:rPr sz="1800" spc="-10">
                <a:latin typeface="Calibri"/>
                <a:cs typeface="Calibri"/>
              </a:rPr>
              <a:t>located</a:t>
            </a:r>
            <a:r>
              <a:rPr sz="1800" spc="500">
                <a:latin typeface="Calibri"/>
                <a:cs typeface="Calibri"/>
              </a:rPr>
              <a:t> </a:t>
            </a:r>
            <a:r>
              <a:rPr sz="1800">
                <a:latin typeface="Calibri"/>
                <a:cs typeface="Calibri"/>
              </a:rPr>
              <a:t>in</a:t>
            </a:r>
            <a:r>
              <a:rPr sz="1800" spc="-40">
                <a:latin typeface="Calibri"/>
                <a:cs typeface="Calibri"/>
              </a:rPr>
              <a:t> </a:t>
            </a:r>
            <a:r>
              <a:rPr sz="1800">
                <a:latin typeface="Calibri"/>
                <a:cs typeface="Calibri"/>
              </a:rPr>
              <a:t>Stockholm,</a:t>
            </a:r>
            <a:r>
              <a:rPr sz="1800" spc="-45">
                <a:latin typeface="Calibri"/>
                <a:cs typeface="Calibri"/>
              </a:rPr>
              <a:t> </a:t>
            </a:r>
            <a:r>
              <a:rPr sz="1800">
                <a:latin typeface="Calibri"/>
                <a:cs typeface="Calibri"/>
              </a:rPr>
              <a:t>Sweden.</a:t>
            </a:r>
            <a:r>
              <a:rPr sz="1800" spc="-50">
                <a:latin typeface="Calibri"/>
                <a:cs typeface="Calibri"/>
              </a:rPr>
              <a:t> </a:t>
            </a:r>
            <a:r>
              <a:rPr sz="1800">
                <a:latin typeface="Calibri"/>
                <a:cs typeface="Calibri"/>
              </a:rPr>
              <a:t>He</a:t>
            </a:r>
            <a:r>
              <a:rPr sz="1800" spc="-40">
                <a:latin typeface="Calibri"/>
                <a:cs typeface="Calibri"/>
              </a:rPr>
              <a:t> </a:t>
            </a:r>
            <a:r>
              <a:rPr sz="1800">
                <a:latin typeface="Calibri"/>
                <a:cs typeface="Calibri"/>
              </a:rPr>
              <a:t>has</a:t>
            </a:r>
            <a:r>
              <a:rPr sz="1800" spc="-35">
                <a:latin typeface="Calibri"/>
                <a:cs typeface="Calibri"/>
              </a:rPr>
              <a:t> </a:t>
            </a:r>
            <a:r>
              <a:rPr sz="1800">
                <a:latin typeface="Calibri"/>
                <a:cs typeface="Calibri"/>
              </a:rPr>
              <a:t>23</a:t>
            </a:r>
            <a:r>
              <a:rPr sz="1800" spc="-50">
                <a:latin typeface="Calibri"/>
                <a:cs typeface="Calibri"/>
              </a:rPr>
              <a:t> </a:t>
            </a:r>
            <a:r>
              <a:rPr sz="1800">
                <a:latin typeface="Calibri"/>
                <a:cs typeface="Calibri"/>
              </a:rPr>
              <a:t>years</a:t>
            </a:r>
            <a:r>
              <a:rPr sz="1800" spc="-45">
                <a:latin typeface="Calibri"/>
                <a:cs typeface="Calibri"/>
              </a:rPr>
              <a:t> </a:t>
            </a:r>
            <a:r>
              <a:rPr sz="1800" spc="-25">
                <a:latin typeface="Calibri"/>
                <a:cs typeface="Calibri"/>
              </a:rPr>
              <a:t>of </a:t>
            </a:r>
            <a:r>
              <a:rPr sz="1800">
                <a:latin typeface="Calibri"/>
                <a:cs typeface="Calibri"/>
              </a:rPr>
              <a:t>experience</a:t>
            </a:r>
            <a:r>
              <a:rPr sz="1800" spc="-45">
                <a:latin typeface="Calibri"/>
                <a:cs typeface="Calibri"/>
              </a:rPr>
              <a:t> </a:t>
            </a:r>
            <a:r>
              <a:rPr sz="1800">
                <a:latin typeface="Calibri"/>
                <a:cs typeface="Calibri"/>
              </a:rPr>
              <a:t>of</a:t>
            </a:r>
            <a:r>
              <a:rPr sz="1800" spc="-55">
                <a:latin typeface="Calibri"/>
                <a:cs typeface="Calibri"/>
              </a:rPr>
              <a:t> </a:t>
            </a:r>
            <a:r>
              <a:rPr sz="1800">
                <a:latin typeface="Calibri"/>
                <a:cs typeface="Calibri"/>
              </a:rPr>
              <a:t>transport</a:t>
            </a:r>
            <a:r>
              <a:rPr sz="1800" spc="-50">
                <a:latin typeface="Calibri"/>
                <a:cs typeface="Calibri"/>
              </a:rPr>
              <a:t> </a:t>
            </a:r>
            <a:r>
              <a:rPr sz="1800">
                <a:latin typeface="Calibri"/>
                <a:cs typeface="Calibri"/>
              </a:rPr>
              <a:t>of</a:t>
            </a:r>
            <a:r>
              <a:rPr sz="1800" spc="-60">
                <a:latin typeface="Calibri"/>
                <a:cs typeface="Calibri"/>
              </a:rPr>
              <a:t> </a:t>
            </a:r>
            <a:r>
              <a:rPr sz="1800" spc="-10">
                <a:latin typeface="Calibri"/>
                <a:cs typeface="Calibri"/>
              </a:rPr>
              <a:t>dangerous</a:t>
            </a:r>
            <a:r>
              <a:rPr sz="1800" spc="-60">
                <a:latin typeface="Calibri"/>
                <a:cs typeface="Calibri"/>
              </a:rPr>
              <a:t> </a:t>
            </a:r>
            <a:r>
              <a:rPr sz="1800">
                <a:latin typeface="Calibri"/>
                <a:cs typeface="Calibri"/>
              </a:rPr>
              <a:t>goods,</a:t>
            </a:r>
            <a:r>
              <a:rPr sz="1800" spc="-50">
                <a:latin typeface="Calibri"/>
                <a:cs typeface="Calibri"/>
              </a:rPr>
              <a:t> </a:t>
            </a:r>
            <a:r>
              <a:rPr sz="1800" spc="-25">
                <a:latin typeface="Calibri"/>
                <a:cs typeface="Calibri"/>
              </a:rPr>
              <a:t>the</a:t>
            </a:r>
            <a:r>
              <a:rPr sz="1800" spc="500">
                <a:latin typeface="Calibri"/>
                <a:cs typeface="Calibri"/>
              </a:rPr>
              <a:t> </a:t>
            </a:r>
            <a:r>
              <a:rPr sz="1800">
                <a:latin typeface="Calibri"/>
                <a:cs typeface="Calibri"/>
              </a:rPr>
              <a:t>last</a:t>
            </a:r>
            <a:r>
              <a:rPr sz="1800" spc="-55">
                <a:latin typeface="Calibri"/>
                <a:cs typeface="Calibri"/>
              </a:rPr>
              <a:t> </a:t>
            </a:r>
            <a:r>
              <a:rPr sz="1800">
                <a:latin typeface="Calibri"/>
                <a:cs typeface="Calibri"/>
              </a:rPr>
              <a:t>12</a:t>
            </a:r>
            <a:r>
              <a:rPr sz="1800" spc="-45">
                <a:latin typeface="Calibri"/>
                <a:cs typeface="Calibri"/>
              </a:rPr>
              <a:t> </a:t>
            </a:r>
            <a:r>
              <a:rPr sz="1800">
                <a:latin typeface="Calibri"/>
                <a:cs typeface="Calibri"/>
              </a:rPr>
              <a:t>years</a:t>
            </a:r>
            <a:r>
              <a:rPr sz="1800" spc="-50">
                <a:latin typeface="Calibri"/>
                <a:cs typeface="Calibri"/>
              </a:rPr>
              <a:t> </a:t>
            </a:r>
            <a:r>
              <a:rPr sz="1800">
                <a:latin typeface="Calibri"/>
                <a:cs typeface="Calibri"/>
              </a:rPr>
              <a:t>specifically</a:t>
            </a:r>
            <a:r>
              <a:rPr sz="1800" spc="-40">
                <a:latin typeface="Calibri"/>
                <a:cs typeface="Calibri"/>
              </a:rPr>
              <a:t> </a:t>
            </a:r>
            <a:r>
              <a:rPr sz="1800">
                <a:latin typeface="Calibri"/>
                <a:cs typeface="Calibri"/>
              </a:rPr>
              <a:t>on</a:t>
            </a:r>
            <a:r>
              <a:rPr sz="1800" spc="-40">
                <a:latin typeface="Calibri"/>
                <a:cs typeface="Calibri"/>
              </a:rPr>
              <a:t> </a:t>
            </a:r>
            <a:r>
              <a:rPr sz="1800">
                <a:latin typeface="Calibri"/>
                <a:cs typeface="Calibri"/>
              </a:rPr>
              <a:t>transport</a:t>
            </a:r>
            <a:r>
              <a:rPr sz="1800" spc="-55">
                <a:latin typeface="Calibri"/>
                <a:cs typeface="Calibri"/>
              </a:rPr>
              <a:t> </a:t>
            </a:r>
            <a:r>
              <a:rPr sz="1800">
                <a:latin typeface="Calibri"/>
                <a:cs typeface="Calibri"/>
              </a:rPr>
              <a:t>of</a:t>
            </a:r>
            <a:r>
              <a:rPr sz="1800" spc="-45">
                <a:latin typeface="Calibri"/>
                <a:cs typeface="Calibri"/>
              </a:rPr>
              <a:t> </a:t>
            </a:r>
            <a:r>
              <a:rPr sz="1800" spc="-10">
                <a:latin typeface="Calibri"/>
                <a:cs typeface="Calibri"/>
              </a:rPr>
              <a:t>radioactive </a:t>
            </a:r>
            <a:r>
              <a:rPr sz="1800">
                <a:latin typeface="Calibri"/>
                <a:cs typeface="Calibri"/>
              </a:rPr>
              <a:t>material.</a:t>
            </a:r>
            <a:r>
              <a:rPr sz="1800" spc="-30">
                <a:latin typeface="Calibri"/>
                <a:cs typeface="Calibri"/>
              </a:rPr>
              <a:t> </a:t>
            </a:r>
            <a:r>
              <a:rPr sz="1800">
                <a:latin typeface="Calibri"/>
                <a:cs typeface="Calibri"/>
              </a:rPr>
              <a:t>He</a:t>
            </a:r>
            <a:r>
              <a:rPr sz="1800" spc="-15">
                <a:latin typeface="Calibri"/>
                <a:cs typeface="Calibri"/>
              </a:rPr>
              <a:t> </a:t>
            </a:r>
            <a:r>
              <a:rPr sz="1800">
                <a:latin typeface="Calibri"/>
                <a:cs typeface="Calibri"/>
              </a:rPr>
              <a:t>is</a:t>
            </a:r>
            <a:r>
              <a:rPr sz="1800" spc="-20">
                <a:latin typeface="Calibri"/>
                <a:cs typeface="Calibri"/>
              </a:rPr>
              <a:t> </a:t>
            </a:r>
            <a:r>
              <a:rPr sz="1800">
                <a:latin typeface="Calibri"/>
                <a:cs typeface="Calibri"/>
              </a:rPr>
              <a:t>also</a:t>
            </a:r>
            <a:r>
              <a:rPr sz="1800" spc="-15">
                <a:latin typeface="Calibri"/>
                <a:cs typeface="Calibri"/>
              </a:rPr>
              <a:t> </a:t>
            </a:r>
            <a:r>
              <a:rPr sz="1800">
                <a:latin typeface="Calibri"/>
                <a:cs typeface="Calibri"/>
              </a:rPr>
              <a:t>a</a:t>
            </a:r>
            <a:r>
              <a:rPr sz="1800" spc="-25">
                <a:latin typeface="Calibri"/>
                <a:cs typeface="Calibri"/>
              </a:rPr>
              <a:t> </a:t>
            </a:r>
            <a:r>
              <a:rPr sz="1800">
                <a:latin typeface="Calibri"/>
                <a:cs typeface="Calibri"/>
              </a:rPr>
              <a:t>member</a:t>
            </a:r>
            <a:r>
              <a:rPr sz="1800" spc="-20">
                <a:latin typeface="Calibri"/>
                <a:cs typeface="Calibri"/>
              </a:rPr>
              <a:t> </a:t>
            </a:r>
            <a:r>
              <a:rPr sz="1800">
                <a:latin typeface="Calibri"/>
                <a:cs typeface="Calibri"/>
              </a:rPr>
              <a:t>of</a:t>
            </a:r>
            <a:r>
              <a:rPr sz="1800" spc="-25">
                <a:latin typeface="Calibri"/>
                <a:cs typeface="Calibri"/>
              </a:rPr>
              <a:t> </a:t>
            </a:r>
            <a:r>
              <a:rPr sz="1800">
                <a:latin typeface="Calibri"/>
                <a:cs typeface="Calibri"/>
              </a:rPr>
              <a:t>the</a:t>
            </a:r>
            <a:r>
              <a:rPr sz="1800" spc="-10">
                <a:latin typeface="Calibri"/>
                <a:cs typeface="Calibri"/>
              </a:rPr>
              <a:t> Radiation </a:t>
            </a:r>
            <a:r>
              <a:rPr sz="1800">
                <a:latin typeface="Calibri"/>
                <a:cs typeface="Calibri"/>
              </a:rPr>
              <a:t>Expert</a:t>
            </a:r>
            <a:r>
              <a:rPr sz="1800" spc="-50">
                <a:latin typeface="Calibri"/>
                <a:cs typeface="Calibri"/>
              </a:rPr>
              <a:t> </a:t>
            </a:r>
            <a:r>
              <a:rPr sz="1800">
                <a:latin typeface="Calibri"/>
                <a:cs typeface="Calibri"/>
              </a:rPr>
              <a:t>Group</a:t>
            </a:r>
            <a:r>
              <a:rPr sz="1800" spc="-45">
                <a:latin typeface="Calibri"/>
                <a:cs typeface="Calibri"/>
              </a:rPr>
              <a:t> </a:t>
            </a:r>
            <a:r>
              <a:rPr sz="1800">
                <a:latin typeface="Calibri"/>
                <a:cs typeface="Calibri"/>
              </a:rPr>
              <a:t>in</a:t>
            </a:r>
            <a:r>
              <a:rPr sz="1800" spc="-40">
                <a:latin typeface="Calibri"/>
                <a:cs typeface="Calibri"/>
              </a:rPr>
              <a:t> </a:t>
            </a:r>
            <a:r>
              <a:rPr sz="1800">
                <a:latin typeface="Calibri"/>
                <a:cs typeface="Calibri"/>
              </a:rPr>
              <a:t>the</a:t>
            </a:r>
            <a:r>
              <a:rPr sz="1800" spc="-30">
                <a:latin typeface="Calibri"/>
                <a:cs typeface="Calibri"/>
              </a:rPr>
              <a:t> </a:t>
            </a:r>
            <a:r>
              <a:rPr sz="1800">
                <a:latin typeface="Calibri"/>
                <a:cs typeface="Calibri"/>
              </a:rPr>
              <a:t>Arctic</a:t>
            </a:r>
            <a:r>
              <a:rPr sz="1800" spc="-35">
                <a:latin typeface="Calibri"/>
                <a:cs typeface="Calibri"/>
              </a:rPr>
              <a:t> </a:t>
            </a:r>
            <a:r>
              <a:rPr sz="1800" spc="-10">
                <a:latin typeface="Calibri"/>
                <a:cs typeface="Calibri"/>
              </a:rPr>
              <a:t>Counsil’s</a:t>
            </a:r>
            <a:r>
              <a:rPr sz="1800" spc="-30">
                <a:latin typeface="Calibri"/>
                <a:cs typeface="Calibri"/>
              </a:rPr>
              <a:t> </a:t>
            </a:r>
            <a:r>
              <a:rPr sz="1800">
                <a:latin typeface="Calibri"/>
                <a:cs typeface="Calibri"/>
              </a:rPr>
              <a:t>working</a:t>
            </a:r>
            <a:r>
              <a:rPr sz="1800" spc="-35">
                <a:latin typeface="Calibri"/>
                <a:cs typeface="Calibri"/>
              </a:rPr>
              <a:t> </a:t>
            </a:r>
            <a:r>
              <a:rPr sz="1800" spc="-10">
                <a:latin typeface="Calibri"/>
                <a:cs typeface="Calibri"/>
              </a:rPr>
              <a:t>group </a:t>
            </a:r>
            <a:r>
              <a:rPr sz="1800">
                <a:latin typeface="Calibri"/>
                <a:cs typeface="Calibri"/>
              </a:rPr>
              <a:t>EPPR,</a:t>
            </a:r>
            <a:r>
              <a:rPr sz="1800" spc="-45">
                <a:latin typeface="Calibri"/>
                <a:cs typeface="Calibri"/>
              </a:rPr>
              <a:t> </a:t>
            </a:r>
            <a:r>
              <a:rPr sz="1800">
                <a:latin typeface="Calibri"/>
                <a:cs typeface="Calibri"/>
              </a:rPr>
              <a:t>focusing</a:t>
            </a:r>
            <a:r>
              <a:rPr sz="1800" spc="-30">
                <a:latin typeface="Calibri"/>
                <a:cs typeface="Calibri"/>
              </a:rPr>
              <a:t> </a:t>
            </a:r>
            <a:r>
              <a:rPr sz="1800">
                <a:latin typeface="Calibri"/>
                <a:cs typeface="Calibri"/>
              </a:rPr>
              <a:t>on</a:t>
            </a:r>
            <a:r>
              <a:rPr sz="1800" spc="-30">
                <a:latin typeface="Calibri"/>
                <a:cs typeface="Calibri"/>
              </a:rPr>
              <a:t> </a:t>
            </a:r>
            <a:r>
              <a:rPr sz="1800" spc="-10">
                <a:latin typeface="Calibri"/>
                <a:cs typeface="Calibri"/>
              </a:rPr>
              <a:t>radiological</a:t>
            </a:r>
            <a:r>
              <a:rPr sz="1800" spc="-25">
                <a:latin typeface="Calibri"/>
                <a:cs typeface="Calibri"/>
              </a:rPr>
              <a:t> </a:t>
            </a:r>
            <a:r>
              <a:rPr sz="1800">
                <a:latin typeface="Calibri"/>
                <a:cs typeface="Calibri"/>
              </a:rPr>
              <a:t>activities,</a:t>
            </a:r>
            <a:r>
              <a:rPr sz="1800" spc="-40">
                <a:latin typeface="Calibri"/>
                <a:cs typeface="Calibri"/>
              </a:rPr>
              <a:t> </a:t>
            </a:r>
            <a:r>
              <a:rPr sz="1800" spc="-10">
                <a:latin typeface="Calibri"/>
                <a:cs typeface="Calibri"/>
              </a:rPr>
              <a:t>emergency preparedness</a:t>
            </a:r>
            <a:r>
              <a:rPr sz="1800" spc="-30">
                <a:latin typeface="Calibri"/>
                <a:cs typeface="Calibri"/>
              </a:rPr>
              <a:t> </a:t>
            </a:r>
            <a:r>
              <a:rPr sz="1800">
                <a:latin typeface="Calibri"/>
                <a:cs typeface="Calibri"/>
              </a:rPr>
              <a:t>and</a:t>
            </a:r>
            <a:r>
              <a:rPr sz="1800" spc="-35">
                <a:latin typeface="Calibri"/>
                <a:cs typeface="Calibri"/>
              </a:rPr>
              <a:t> </a:t>
            </a:r>
            <a:r>
              <a:rPr sz="1800">
                <a:latin typeface="Calibri"/>
                <a:cs typeface="Calibri"/>
              </a:rPr>
              <a:t>transport</a:t>
            </a:r>
            <a:r>
              <a:rPr sz="1800" spc="-25">
                <a:latin typeface="Calibri"/>
                <a:cs typeface="Calibri"/>
              </a:rPr>
              <a:t> </a:t>
            </a:r>
            <a:r>
              <a:rPr sz="1800">
                <a:latin typeface="Calibri"/>
                <a:cs typeface="Calibri"/>
              </a:rPr>
              <a:t>in</a:t>
            </a:r>
            <a:r>
              <a:rPr sz="1800" spc="-25">
                <a:latin typeface="Calibri"/>
                <a:cs typeface="Calibri"/>
              </a:rPr>
              <a:t> </a:t>
            </a:r>
            <a:r>
              <a:rPr sz="1800">
                <a:latin typeface="Calibri"/>
                <a:cs typeface="Calibri"/>
              </a:rPr>
              <a:t>the</a:t>
            </a:r>
            <a:r>
              <a:rPr sz="1800" spc="-30">
                <a:latin typeface="Calibri"/>
                <a:cs typeface="Calibri"/>
              </a:rPr>
              <a:t> </a:t>
            </a:r>
            <a:r>
              <a:rPr sz="1800" spc="-10">
                <a:latin typeface="Calibri"/>
                <a:cs typeface="Calibri"/>
              </a:rPr>
              <a:t>Arctic.</a:t>
            </a:r>
            <a:endParaRPr sz="18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1563" y="321563"/>
            <a:ext cx="7344156" cy="3922776"/>
          </a:xfrm>
          <a:prstGeom prst="rect">
            <a:avLst/>
          </a:prstGeom>
        </p:spPr>
      </p:pic>
      <p:pic>
        <p:nvPicPr>
          <p:cNvPr id="3" name="object 3"/>
          <p:cNvPicPr/>
          <p:nvPr/>
        </p:nvPicPr>
        <p:blipFill>
          <a:blip r:embed="rId3" cstate="print"/>
          <a:stretch>
            <a:fillRect/>
          </a:stretch>
        </p:blipFill>
        <p:spPr>
          <a:xfrm>
            <a:off x="321563" y="4482084"/>
            <a:ext cx="1981200" cy="2054352"/>
          </a:xfrm>
          <a:prstGeom prst="rect">
            <a:avLst/>
          </a:prstGeom>
        </p:spPr>
      </p:pic>
      <p:pic>
        <p:nvPicPr>
          <p:cNvPr id="4" name="object 4"/>
          <p:cNvPicPr/>
          <p:nvPr/>
        </p:nvPicPr>
        <p:blipFill>
          <a:blip r:embed="rId4" cstate="print"/>
          <a:stretch>
            <a:fillRect/>
          </a:stretch>
        </p:blipFill>
        <p:spPr>
          <a:xfrm>
            <a:off x="2564892" y="4482084"/>
            <a:ext cx="2868168" cy="2060448"/>
          </a:xfrm>
          <a:prstGeom prst="rect">
            <a:avLst/>
          </a:prstGeom>
        </p:spPr>
      </p:pic>
      <p:pic>
        <p:nvPicPr>
          <p:cNvPr id="5" name="object 5"/>
          <p:cNvPicPr/>
          <p:nvPr/>
        </p:nvPicPr>
        <p:blipFill>
          <a:blip r:embed="rId5" cstate="print"/>
          <a:stretch>
            <a:fillRect/>
          </a:stretch>
        </p:blipFill>
        <p:spPr>
          <a:xfrm>
            <a:off x="5750052" y="4517135"/>
            <a:ext cx="1915668" cy="2019300"/>
          </a:xfrm>
          <a:prstGeom prst="rect">
            <a:avLst/>
          </a:prstGeom>
        </p:spPr>
      </p:pic>
      <p:sp>
        <p:nvSpPr>
          <p:cNvPr id="6" name="object 6"/>
          <p:cNvSpPr txBox="1">
            <a:spLocks noGrp="1"/>
          </p:cNvSpPr>
          <p:nvPr>
            <p:ph type="title"/>
          </p:nvPr>
        </p:nvSpPr>
        <p:spPr>
          <a:xfrm>
            <a:off x="8066278" y="335026"/>
            <a:ext cx="1504950" cy="391160"/>
          </a:xfrm>
          <a:prstGeom prst="rect">
            <a:avLst/>
          </a:prstGeom>
        </p:spPr>
        <p:txBody>
          <a:bodyPr vert="horz" wrap="square" lIns="0" tIns="12700" rIns="0" bIns="0" rtlCol="0">
            <a:spAutoFit/>
          </a:bodyPr>
          <a:lstStyle/>
          <a:p>
            <a:pPr marL="12700">
              <a:lnSpc>
                <a:spcPct val="100000"/>
              </a:lnSpc>
              <a:spcBef>
                <a:spcPts val="100"/>
              </a:spcBef>
            </a:pPr>
            <a:r>
              <a:rPr spc="-10"/>
              <a:t>Switzerland</a:t>
            </a:r>
          </a:p>
        </p:txBody>
      </p:sp>
      <p:sp>
        <p:nvSpPr>
          <p:cNvPr id="7" name="object 7"/>
          <p:cNvSpPr txBox="1"/>
          <p:nvPr/>
        </p:nvSpPr>
        <p:spPr>
          <a:xfrm>
            <a:off x="7990713" y="776681"/>
            <a:ext cx="3747770" cy="2508250"/>
          </a:xfrm>
          <a:prstGeom prst="rect">
            <a:avLst/>
          </a:prstGeom>
        </p:spPr>
        <p:txBody>
          <a:bodyPr vert="horz" wrap="square" lIns="0" tIns="12700" rIns="0" bIns="0" rtlCol="0">
            <a:spAutoFit/>
          </a:bodyPr>
          <a:lstStyle/>
          <a:p>
            <a:pPr marL="87630">
              <a:lnSpc>
                <a:spcPct val="100000"/>
              </a:lnSpc>
              <a:spcBef>
                <a:spcPts val="100"/>
              </a:spcBef>
            </a:pPr>
            <a:r>
              <a:rPr sz="2400">
                <a:latin typeface="Calibri"/>
                <a:cs typeface="Calibri"/>
              </a:rPr>
              <a:t>Frank</a:t>
            </a:r>
            <a:r>
              <a:rPr sz="2400" spc="-75">
                <a:latin typeface="Calibri"/>
                <a:cs typeface="Calibri"/>
              </a:rPr>
              <a:t> </a:t>
            </a:r>
            <a:r>
              <a:rPr sz="2400" spc="-20">
                <a:latin typeface="Calibri"/>
                <a:cs typeface="Calibri"/>
              </a:rPr>
              <a:t>KOCH</a:t>
            </a:r>
            <a:endParaRPr sz="2400">
              <a:latin typeface="Calibri"/>
              <a:cs typeface="Calibri"/>
            </a:endParaRPr>
          </a:p>
          <a:p>
            <a:pPr marL="12700" marR="5080">
              <a:lnSpc>
                <a:spcPct val="100000"/>
              </a:lnSpc>
              <a:spcBef>
                <a:spcPts val="1545"/>
              </a:spcBef>
            </a:pPr>
            <a:r>
              <a:rPr sz="1800">
                <a:latin typeface="Calibri"/>
                <a:cs typeface="Calibri"/>
              </a:rPr>
              <a:t>Swiss</a:t>
            </a:r>
            <a:r>
              <a:rPr sz="1800" spc="-65">
                <a:latin typeface="Calibri"/>
                <a:cs typeface="Calibri"/>
              </a:rPr>
              <a:t> </a:t>
            </a:r>
            <a:r>
              <a:rPr sz="1800">
                <a:latin typeface="Calibri"/>
                <a:cs typeface="Calibri"/>
              </a:rPr>
              <a:t>Federal</a:t>
            </a:r>
            <a:r>
              <a:rPr sz="1800" spc="-50">
                <a:latin typeface="Calibri"/>
                <a:cs typeface="Calibri"/>
              </a:rPr>
              <a:t> </a:t>
            </a:r>
            <a:r>
              <a:rPr sz="1800">
                <a:latin typeface="Calibri"/>
                <a:cs typeface="Calibri"/>
              </a:rPr>
              <a:t>Nuclear</a:t>
            </a:r>
            <a:r>
              <a:rPr sz="1800" spc="-50">
                <a:latin typeface="Calibri"/>
                <a:cs typeface="Calibri"/>
              </a:rPr>
              <a:t> </a:t>
            </a:r>
            <a:r>
              <a:rPr sz="1800" spc="-10">
                <a:latin typeface="Calibri"/>
                <a:cs typeface="Calibri"/>
              </a:rPr>
              <a:t>Safety Inspectorate</a:t>
            </a:r>
            <a:r>
              <a:rPr sz="1800" spc="-35">
                <a:latin typeface="Calibri"/>
                <a:cs typeface="Calibri"/>
              </a:rPr>
              <a:t> </a:t>
            </a:r>
            <a:r>
              <a:rPr sz="1800">
                <a:latin typeface="Calibri"/>
                <a:cs typeface="Calibri"/>
              </a:rPr>
              <a:t>ENSI,</a:t>
            </a:r>
            <a:r>
              <a:rPr sz="1800" spc="-30">
                <a:latin typeface="Calibri"/>
                <a:cs typeface="Calibri"/>
              </a:rPr>
              <a:t> </a:t>
            </a:r>
            <a:r>
              <a:rPr sz="1800">
                <a:latin typeface="Calibri"/>
                <a:cs typeface="Calibri"/>
              </a:rPr>
              <a:t>PhD</a:t>
            </a:r>
            <a:r>
              <a:rPr sz="1800" spc="-25">
                <a:latin typeface="Calibri"/>
                <a:cs typeface="Calibri"/>
              </a:rPr>
              <a:t> </a:t>
            </a:r>
            <a:r>
              <a:rPr sz="1800">
                <a:latin typeface="Calibri"/>
                <a:cs typeface="Calibri"/>
              </a:rPr>
              <a:t>in</a:t>
            </a:r>
            <a:r>
              <a:rPr sz="1800" spc="-25">
                <a:latin typeface="Calibri"/>
                <a:cs typeface="Calibri"/>
              </a:rPr>
              <a:t> </a:t>
            </a:r>
            <a:r>
              <a:rPr sz="1800" spc="-10">
                <a:latin typeface="Calibri"/>
                <a:cs typeface="Calibri"/>
              </a:rPr>
              <a:t>mechanical </a:t>
            </a:r>
            <a:r>
              <a:rPr sz="1800">
                <a:latin typeface="Calibri"/>
                <a:cs typeface="Calibri"/>
              </a:rPr>
              <a:t>engineering,</a:t>
            </a:r>
            <a:r>
              <a:rPr sz="1800" spc="-30">
                <a:latin typeface="Calibri"/>
                <a:cs typeface="Calibri"/>
              </a:rPr>
              <a:t> </a:t>
            </a:r>
            <a:r>
              <a:rPr sz="1800">
                <a:latin typeface="Calibri"/>
                <a:cs typeface="Calibri"/>
              </a:rPr>
              <a:t>working</a:t>
            </a:r>
            <a:r>
              <a:rPr sz="1800" spc="-35">
                <a:latin typeface="Calibri"/>
                <a:cs typeface="Calibri"/>
              </a:rPr>
              <a:t> </a:t>
            </a:r>
            <a:r>
              <a:rPr sz="1800">
                <a:latin typeface="Calibri"/>
                <a:cs typeface="Calibri"/>
              </a:rPr>
              <a:t>in</a:t>
            </a:r>
            <a:r>
              <a:rPr sz="1800" spc="-35">
                <a:latin typeface="Calibri"/>
                <a:cs typeface="Calibri"/>
              </a:rPr>
              <a:t> </a:t>
            </a:r>
            <a:r>
              <a:rPr sz="1800">
                <a:latin typeface="Calibri"/>
                <a:cs typeface="Calibri"/>
              </a:rPr>
              <a:t>the</a:t>
            </a:r>
            <a:r>
              <a:rPr sz="1800" spc="-30">
                <a:latin typeface="Calibri"/>
                <a:cs typeface="Calibri"/>
              </a:rPr>
              <a:t> </a:t>
            </a:r>
            <a:r>
              <a:rPr sz="1800">
                <a:latin typeface="Calibri"/>
                <a:cs typeface="Calibri"/>
              </a:rPr>
              <a:t>field</a:t>
            </a:r>
            <a:r>
              <a:rPr sz="1800" spc="-30">
                <a:latin typeface="Calibri"/>
                <a:cs typeface="Calibri"/>
              </a:rPr>
              <a:t> </a:t>
            </a:r>
            <a:r>
              <a:rPr sz="1800" spc="-25">
                <a:latin typeface="Calibri"/>
                <a:cs typeface="Calibri"/>
              </a:rPr>
              <a:t>of </a:t>
            </a:r>
            <a:r>
              <a:rPr sz="1800">
                <a:latin typeface="Calibri"/>
                <a:cs typeface="Calibri"/>
              </a:rPr>
              <a:t>package</a:t>
            </a:r>
            <a:r>
              <a:rPr sz="1800" spc="-55">
                <a:latin typeface="Calibri"/>
                <a:cs typeface="Calibri"/>
              </a:rPr>
              <a:t> </a:t>
            </a:r>
            <a:r>
              <a:rPr sz="1800">
                <a:latin typeface="Calibri"/>
                <a:cs typeface="Calibri"/>
              </a:rPr>
              <a:t>design</a:t>
            </a:r>
            <a:r>
              <a:rPr sz="1800" spc="-65">
                <a:latin typeface="Calibri"/>
                <a:cs typeface="Calibri"/>
              </a:rPr>
              <a:t> </a:t>
            </a:r>
            <a:r>
              <a:rPr sz="1800">
                <a:latin typeface="Calibri"/>
                <a:cs typeface="Calibri"/>
              </a:rPr>
              <a:t>since</a:t>
            </a:r>
            <a:r>
              <a:rPr sz="1800" spc="-50">
                <a:latin typeface="Calibri"/>
                <a:cs typeface="Calibri"/>
              </a:rPr>
              <a:t> </a:t>
            </a:r>
            <a:r>
              <a:rPr sz="1800">
                <a:latin typeface="Calibri"/>
                <a:cs typeface="Calibri"/>
              </a:rPr>
              <a:t>2003,</a:t>
            </a:r>
            <a:r>
              <a:rPr sz="1800" spc="-60">
                <a:latin typeface="Calibri"/>
                <a:cs typeface="Calibri"/>
              </a:rPr>
              <a:t> </a:t>
            </a:r>
            <a:r>
              <a:rPr sz="1800" spc="-10">
                <a:latin typeface="Calibri"/>
                <a:cs typeface="Calibri"/>
              </a:rPr>
              <a:t>transport </a:t>
            </a:r>
            <a:r>
              <a:rPr sz="1800">
                <a:latin typeface="Calibri"/>
                <a:cs typeface="Calibri"/>
              </a:rPr>
              <a:t>inspector</a:t>
            </a:r>
            <a:r>
              <a:rPr sz="1800" spc="-50">
                <a:latin typeface="Calibri"/>
                <a:cs typeface="Calibri"/>
              </a:rPr>
              <a:t> </a:t>
            </a:r>
            <a:r>
              <a:rPr sz="1800">
                <a:latin typeface="Calibri"/>
                <a:cs typeface="Calibri"/>
              </a:rPr>
              <a:t>since</a:t>
            </a:r>
            <a:r>
              <a:rPr sz="1800" spc="-40">
                <a:latin typeface="Calibri"/>
                <a:cs typeface="Calibri"/>
              </a:rPr>
              <a:t> </a:t>
            </a:r>
            <a:r>
              <a:rPr sz="1800">
                <a:latin typeface="Calibri"/>
                <a:cs typeface="Calibri"/>
              </a:rPr>
              <a:t>2010,</a:t>
            </a:r>
            <a:r>
              <a:rPr sz="1800" spc="-45">
                <a:latin typeface="Calibri"/>
                <a:cs typeface="Calibri"/>
              </a:rPr>
              <a:t> </a:t>
            </a:r>
            <a:r>
              <a:rPr sz="1800">
                <a:latin typeface="Calibri"/>
                <a:cs typeface="Calibri"/>
              </a:rPr>
              <a:t>TRANSSC</a:t>
            </a:r>
            <a:r>
              <a:rPr sz="1800" spc="-65">
                <a:latin typeface="Calibri"/>
                <a:cs typeface="Calibri"/>
              </a:rPr>
              <a:t> </a:t>
            </a:r>
            <a:r>
              <a:rPr sz="1800" spc="-10">
                <a:latin typeface="Calibri"/>
                <a:cs typeface="Calibri"/>
              </a:rPr>
              <a:t>Member </a:t>
            </a:r>
            <a:r>
              <a:rPr sz="1800">
                <a:latin typeface="Calibri"/>
                <a:cs typeface="Calibri"/>
              </a:rPr>
              <a:t>since</a:t>
            </a:r>
            <a:r>
              <a:rPr sz="1800" spc="-35">
                <a:latin typeface="Calibri"/>
                <a:cs typeface="Calibri"/>
              </a:rPr>
              <a:t> </a:t>
            </a:r>
            <a:r>
              <a:rPr sz="1800">
                <a:latin typeface="Calibri"/>
                <a:cs typeface="Calibri"/>
              </a:rPr>
              <a:t>2014,</a:t>
            </a:r>
            <a:r>
              <a:rPr sz="1800" spc="-40">
                <a:latin typeface="Calibri"/>
                <a:cs typeface="Calibri"/>
              </a:rPr>
              <a:t> </a:t>
            </a:r>
            <a:r>
              <a:rPr sz="1800">
                <a:latin typeface="Calibri"/>
                <a:cs typeface="Calibri"/>
              </a:rPr>
              <a:t>currently</a:t>
            </a:r>
            <a:r>
              <a:rPr sz="1800" spc="-35">
                <a:latin typeface="Calibri"/>
                <a:cs typeface="Calibri"/>
              </a:rPr>
              <a:t> </a:t>
            </a:r>
            <a:r>
              <a:rPr sz="1800">
                <a:latin typeface="Calibri"/>
                <a:cs typeface="Calibri"/>
              </a:rPr>
              <a:t>Chair</a:t>
            </a:r>
            <a:r>
              <a:rPr sz="1800" spc="-35">
                <a:latin typeface="Calibri"/>
                <a:cs typeface="Calibri"/>
              </a:rPr>
              <a:t> </a:t>
            </a:r>
            <a:r>
              <a:rPr sz="1800">
                <a:latin typeface="Calibri"/>
                <a:cs typeface="Calibri"/>
              </a:rPr>
              <a:t>of</a:t>
            </a:r>
            <a:r>
              <a:rPr sz="1800" spc="-50">
                <a:latin typeface="Calibri"/>
                <a:cs typeface="Calibri"/>
              </a:rPr>
              <a:t> </a:t>
            </a:r>
            <a:r>
              <a:rPr sz="1800">
                <a:latin typeface="Calibri"/>
                <a:cs typeface="Calibri"/>
              </a:rPr>
              <a:t>the</a:t>
            </a:r>
            <a:r>
              <a:rPr sz="1800" spc="-30">
                <a:latin typeface="Calibri"/>
                <a:cs typeface="Calibri"/>
              </a:rPr>
              <a:t> </a:t>
            </a:r>
            <a:r>
              <a:rPr sz="1800" spc="-20">
                <a:latin typeface="Calibri"/>
                <a:cs typeface="Calibri"/>
              </a:rPr>
              <a:t>TTEG </a:t>
            </a:r>
            <a:r>
              <a:rPr sz="1800" spc="-10">
                <a:latin typeface="Calibri"/>
                <a:cs typeface="Calibri"/>
              </a:rPr>
              <a:t>Package</a:t>
            </a:r>
            <a:r>
              <a:rPr sz="1800" spc="-50">
                <a:latin typeface="Calibri"/>
                <a:cs typeface="Calibri"/>
              </a:rPr>
              <a:t> </a:t>
            </a:r>
            <a:r>
              <a:rPr sz="1800" spc="-10">
                <a:latin typeface="Calibri"/>
                <a:cs typeface="Calibri"/>
              </a:rPr>
              <a:t>Performance</a:t>
            </a:r>
            <a:r>
              <a:rPr sz="1800" spc="-35">
                <a:latin typeface="Calibri"/>
                <a:cs typeface="Calibri"/>
              </a:rPr>
              <a:t> </a:t>
            </a:r>
            <a:r>
              <a:rPr sz="1800">
                <a:latin typeface="Calibri"/>
                <a:cs typeface="Calibri"/>
              </a:rPr>
              <a:t>and</a:t>
            </a:r>
            <a:r>
              <a:rPr sz="1800" spc="-40">
                <a:latin typeface="Calibri"/>
                <a:cs typeface="Calibri"/>
              </a:rPr>
              <a:t> </a:t>
            </a:r>
            <a:r>
              <a:rPr sz="1800" spc="-10">
                <a:latin typeface="Calibri"/>
                <a:cs typeface="Calibri"/>
              </a:rPr>
              <a:t>Assessment</a:t>
            </a:r>
            <a:endParaRPr sz="1800">
              <a:latin typeface="Calibri"/>
              <a:cs typeface="Calibri"/>
            </a:endParaRPr>
          </a:p>
        </p:txBody>
      </p:sp>
      <p:pic>
        <p:nvPicPr>
          <p:cNvPr id="8" name="object 8"/>
          <p:cNvPicPr/>
          <p:nvPr/>
        </p:nvPicPr>
        <p:blipFill>
          <a:blip r:embed="rId6" cstate="print"/>
          <a:stretch>
            <a:fillRect/>
          </a:stretch>
        </p:blipFill>
        <p:spPr>
          <a:xfrm>
            <a:off x="9375647" y="3393947"/>
            <a:ext cx="2808731" cy="3464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70662" y="473709"/>
            <a:ext cx="11250930" cy="5910580"/>
            <a:chOff x="470662" y="473709"/>
            <a:chExt cx="11250930" cy="5910580"/>
          </a:xfrm>
        </p:grpSpPr>
        <p:sp>
          <p:nvSpPr>
            <p:cNvPr id="3" name="object 3"/>
            <p:cNvSpPr/>
            <p:nvPr/>
          </p:nvSpPr>
          <p:spPr>
            <a:xfrm>
              <a:off x="477012" y="480059"/>
              <a:ext cx="11238230" cy="5897880"/>
            </a:xfrm>
            <a:custGeom>
              <a:avLst/>
              <a:gdLst/>
              <a:ahLst/>
              <a:cxnLst/>
              <a:rect l="l" t="t" r="r" b="b"/>
              <a:pathLst>
                <a:path w="11238230" h="5897880">
                  <a:moveTo>
                    <a:pt x="0" y="5897880"/>
                  </a:moveTo>
                  <a:lnTo>
                    <a:pt x="11237976" y="5897880"/>
                  </a:lnTo>
                  <a:lnTo>
                    <a:pt x="11237976" y="0"/>
                  </a:lnTo>
                  <a:lnTo>
                    <a:pt x="0" y="0"/>
                  </a:lnTo>
                  <a:lnTo>
                    <a:pt x="0" y="5897880"/>
                  </a:lnTo>
                  <a:close/>
                </a:path>
              </a:pathLst>
            </a:custGeom>
            <a:ln w="12700">
              <a:solidFill>
                <a:srgbClr val="FFFFFF"/>
              </a:solidFill>
            </a:ln>
          </p:spPr>
          <p:txBody>
            <a:bodyPr wrap="square" lIns="0" tIns="0" rIns="0" bIns="0" rtlCol="0"/>
            <a:lstStyle/>
            <a:p>
              <a:endParaRPr/>
            </a:p>
          </p:txBody>
        </p:sp>
        <p:pic>
          <p:nvPicPr>
            <p:cNvPr id="4" name="object 4"/>
            <p:cNvPicPr/>
            <p:nvPr/>
          </p:nvPicPr>
          <p:blipFill>
            <a:blip r:embed="rId2" cstate="print"/>
            <a:stretch>
              <a:fillRect/>
            </a:stretch>
          </p:blipFill>
          <p:spPr>
            <a:xfrm>
              <a:off x="6156959" y="3511295"/>
              <a:ext cx="5394960" cy="2749270"/>
            </a:xfrm>
            <a:prstGeom prst="rect">
              <a:avLst/>
            </a:prstGeom>
          </p:spPr>
        </p:pic>
        <p:pic>
          <p:nvPicPr>
            <p:cNvPr id="5" name="object 5"/>
            <p:cNvPicPr/>
            <p:nvPr/>
          </p:nvPicPr>
          <p:blipFill>
            <a:blip r:embed="rId3" cstate="print"/>
            <a:stretch>
              <a:fillRect/>
            </a:stretch>
          </p:blipFill>
          <p:spPr>
            <a:xfrm>
              <a:off x="641604" y="2793492"/>
              <a:ext cx="3425952" cy="1746504"/>
            </a:xfrm>
            <a:prstGeom prst="rect">
              <a:avLst/>
            </a:prstGeom>
          </p:spPr>
        </p:pic>
        <p:sp>
          <p:nvSpPr>
            <p:cNvPr id="6" name="object 6"/>
            <p:cNvSpPr/>
            <p:nvPr/>
          </p:nvSpPr>
          <p:spPr>
            <a:xfrm>
              <a:off x="636841" y="2788665"/>
              <a:ext cx="3435985" cy="1756410"/>
            </a:xfrm>
            <a:custGeom>
              <a:avLst/>
              <a:gdLst/>
              <a:ahLst/>
              <a:cxnLst/>
              <a:rect l="l" t="t" r="r" b="b"/>
              <a:pathLst>
                <a:path w="3435985" h="1756410">
                  <a:moveTo>
                    <a:pt x="0" y="1756029"/>
                  </a:moveTo>
                  <a:lnTo>
                    <a:pt x="3435477" y="1756029"/>
                  </a:lnTo>
                  <a:lnTo>
                    <a:pt x="3435477" y="0"/>
                  </a:lnTo>
                  <a:lnTo>
                    <a:pt x="0" y="0"/>
                  </a:lnTo>
                  <a:lnTo>
                    <a:pt x="0" y="1756029"/>
                  </a:lnTo>
                  <a:close/>
                </a:path>
              </a:pathLst>
            </a:custGeom>
            <a:ln w="9525">
              <a:solidFill>
                <a:srgbClr val="FFFFFF"/>
              </a:solidFill>
            </a:ln>
          </p:spPr>
          <p:txBody>
            <a:bodyPr wrap="square" lIns="0" tIns="0" rIns="0" bIns="0" rtlCol="0"/>
            <a:lstStyle/>
            <a:p>
              <a:endParaRPr/>
            </a:p>
          </p:txBody>
        </p:sp>
        <p:pic>
          <p:nvPicPr>
            <p:cNvPr id="7" name="object 7"/>
            <p:cNvPicPr/>
            <p:nvPr/>
          </p:nvPicPr>
          <p:blipFill>
            <a:blip r:embed="rId4" cstate="print"/>
            <a:stretch>
              <a:fillRect/>
            </a:stretch>
          </p:blipFill>
          <p:spPr>
            <a:xfrm>
              <a:off x="641604" y="4596383"/>
              <a:ext cx="3424301" cy="1746504"/>
            </a:xfrm>
            <a:prstGeom prst="rect">
              <a:avLst/>
            </a:prstGeom>
          </p:spPr>
        </p:pic>
        <p:pic>
          <p:nvPicPr>
            <p:cNvPr id="8" name="object 8"/>
            <p:cNvPicPr/>
            <p:nvPr/>
          </p:nvPicPr>
          <p:blipFill>
            <a:blip r:embed="rId5" cstate="print"/>
            <a:stretch>
              <a:fillRect/>
            </a:stretch>
          </p:blipFill>
          <p:spPr>
            <a:xfrm>
              <a:off x="891540" y="480059"/>
              <a:ext cx="2924555" cy="2225040"/>
            </a:xfrm>
            <a:prstGeom prst="rect">
              <a:avLst/>
            </a:prstGeom>
          </p:spPr>
        </p:pic>
      </p:grpSp>
      <p:sp>
        <p:nvSpPr>
          <p:cNvPr id="9" name="object 9"/>
          <p:cNvSpPr txBox="1">
            <a:spLocks noGrp="1"/>
          </p:cNvSpPr>
          <p:nvPr>
            <p:ph type="title"/>
          </p:nvPr>
        </p:nvSpPr>
        <p:spPr>
          <a:xfrm>
            <a:off x="5325693" y="696525"/>
            <a:ext cx="3163884" cy="382156"/>
          </a:xfrm>
          <a:prstGeom prst="rect">
            <a:avLst/>
          </a:prstGeom>
        </p:spPr>
        <p:txBody>
          <a:bodyPr vert="horz" wrap="square" lIns="0" tIns="12700" rIns="0" bIns="0" rtlCol="0">
            <a:spAutoFit/>
          </a:bodyPr>
          <a:lstStyle/>
          <a:p>
            <a:pPr marL="12700">
              <a:lnSpc>
                <a:spcPct val="100000"/>
              </a:lnSpc>
              <a:spcBef>
                <a:spcPts val="100"/>
              </a:spcBef>
            </a:pPr>
            <a:r>
              <a:rPr spc="-10" dirty="0"/>
              <a:t>Thailand</a:t>
            </a:r>
          </a:p>
        </p:txBody>
      </p:sp>
      <p:pic>
        <p:nvPicPr>
          <p:cNvPr id="10" name="object 10"/>
          <p:cNvPicPr/>
          <p:nvPr/>
        </p:nvPicPr>
        <p:blipFill>
          <a:blip r:embed="rId6" cstate="print"/>
          <a:stretch>
            <a:fillRect/>
          </a:stretch>
        </p:blipFill>
        <p:spPr>
          <a:xfrm>
            <a:off x="9585959" y="850391"/>
            <a:ext cx="1417320" cy="1943100"/>
          </a:xfrm>
          <a:prstGeom prst="rect">
            <a:avLst/>
          </a:prstGeom>
        </p:spPr>
      </p:pic>
      <p:sp>
        <p:nvSpPr>
          <p:cNvPr id="11" name="object 11"/>
          <p:cNvSpPr txBox="1"/>
          <p:nvPr/>
        </p:nvSpPr>
        <p:spPr>
          <a:xfrm>
            <a:off x="4450460" y="887603"/>
            <a:ext cx="4625975" cy="2556510"/>
          </a:xfrm>
          <a:prstGeom prst="rect">
            <a:avLst/>
          </a:prstGeom>
        </p:spPr>
        <p:txBody>
          <a:bodyPr vert="horz" wrap="square" lIns="0" tIns="152400" rIns="0" bIns="0" rtlCol="0">
            <a:spAutoFit/>
          </a:bodyPr>
          <a:lstStyle/>
          <a:p>
            <a:pPr marL="53975" algn="ctr">
              <a:lnSpc>
                <a:spcPct val="100000"/>
              </a:lnSpc>
              <a:spcBef>
                <a:spcPts val="1200"/>
              </a:spcBef>
            </a:pPr>
            <a:r>
              <a:rPr sz="2400" spc="-10" dirty="0" err="1">
                <a:solidFill>
                  <a:schemeClr val="tx1"/>
                </a:solidFill>
                <a:latin typeface="Calibri"/>
                <a:cs typeface="Calibri"/>
              </a:rPr>
              <a:t>Soratos</a:t>
            </a:r>
            <a:r>
              <a:rPr sz="2400" spc="-80" dirty="0">
                <a:solidFill>
                  <a:schemeClr val="tx1"/>
                </a:solidFill>
                <a:latin typeface="Calibri"/>
                <a:cs typeface="Calibri"/>
              </a:rPr>
              <a:t> </a:t>
            </a:r>
            <a:r>
              <a:rPr sz="2400" spc="-10" dirty="0">
                <a:solidFill>
                  <a:schemeClr val="tx1"/>
                </a:solidFill>
                <a:latin typeface="Calibri"/>
                <a:cs typeface="Calibri"/>
              </a:rPr>
              <a:t>TANTIDEERAVIT</a:t>
            </a:r>
            <a:endParaRPr sz="2400" dirty="0">
              <a:solidFill>
                <a:schemeClr val="tx1"/>
              </a:solidFill>
              <a:latin typeface="Calibri"/>
              <a:cs typeface="Calibri"/>
            </a:endParaRPr>
          </a:p>
          <a:p>
            <a:pPr marL="12700" marR="5080">
              <a:lnSpc>
                <a:spcPct val="100000"/>
              </a:lnSpc>
              <a:spcBef>
                <a:spcPts val="825"/>
              </a:spcBef>
            </a:pPr>
            <a:r>
              <a:rPr sz="1800" dirty="0">
                <a:solidFill>
                  <a:schemeClr val="tx1"/>
                </a:solidFill>
                <a:latin typeface="Calibri"/>
                <a:cs typeface="Calibri"/>
              </a:rPr>
              <a:t>I</a:t>
            </a:r>
            <a:r>
              <a:rPr sz="1800" spc="-35" dirty="0">
                <a:solidFill>
                  <a:schemeClr val="tx1"/>
                </a:solidFill>
                <a:latin typeface="Calibri"/>
                <a:cs typeface="Calibri"/>
              </a:rPr>
              <a:t> </a:t>
            </a:r>
            <a:r>
              <a:rPr sz="1800" dirty="0">
                <a:solidFill>
                  <a:schemeClr val="tx1"/>
                </a:solidFill>
                <a:latin typeface="Calibri"/>
                <a:cs typeface="Calibri"/>
              </a:rPr>
              <a:t>am</a:t>
            </a:r>
            <a:r>
              <a:rPr sz="1800" spc="-30" dirty="0">
                <a:solidFill>
                  <a:schemeClr val="tx1"/>
                </a:solidFill>
                <a:latin typeface="Calibri"/>
                <a:cs typeface="Calibri"/>
              </a:rPr>
              <a:t> </a:t>
            </a:r>
            <a:r>
              <a:rPr sz="1800" dirty="0">
                <a:solidFill>
                  <a:schemeClr val="tx1"/>
                </a:solidFill>
                <a:latin typeface="Calibri"/>
                <a:cs typeface="Calibri"/>
              </a:rPr>
              <a:t>a</a:t>
            </a:r>
            <a:r>
              <a:rPr sz="1800" spc="-35" dirty="0">
                <a:solidFill>
                  <a:schemeClr val="tx1"/>
                </a:solidFill>
                <a:latin typeface="Calibri"/>
                <a:cs typeface="Calibri"/>
              </a:rPr>
              <a:t> </a:t>
            </a:r>
            <a:r>
              <a:rPr sz="1800" dirty="0">
                <a:solidFill>
                  <a:schemeClr val="tx1"/>
                </a:solidFill>
                <a:latin typeface="Calibri"/>
                <a:cs typeface="Calibri"/>
              </a:rPr>
              <a:t>nuclear</a:t>
            </a:r>
            <a:r>
              <a:rPr sz="1800" spc="-10" dirty="0">
                <a:solidFill>
                  <a:schemeClr val="tx1"/>
                </a:solidFill>
                <a:latin typeface="Calibri"/>
                <a:cs typeface="Calibri"/>
              </a:rPr>
              <a:t> </a:t>
            </a:r>
            <a:r>
              <a:rPr sz="1800" dirty="0">
                <a:solidFill>
                  <a:schemeClr val="tx1"/>
                </a:solidFill>
                <a:latin typeface="Calibri"/>
                <a:cs typeface="Calibri"/>
              </a:rPr>
              <a:t>engineer</a:t>
            </a:r>
            <a:r>
              <a:rPr sz="1800" spc="-25" dirty="0">
                <a:solidFill>
                  <a:schemeClr val="tx1"/>
                </a:solidFill>
                <a:latin typeface="Calibri"/>
                <a:cs typeface="Calibri"/>
              </a:rPr>
              <a:t> </a:t>
            </a:r>
            <a:r>
              <a:rPr sz="1800" dirty="0">
                <a:solidFill>
                  <a:schemeClr val="tx1"/>
                </a:solidFill>
                <a:latin typeface="Calibri"/>
                <a:cs typeface="Calibri"/>
              </a:rPr>
              <a:t>of</a:t>
            </a:r>
            <a:r>
              <a:rPr sz="1800" spc="-40" dirty="0">
                <a:solidFill>
                  <a:schemeClr val="tx1"/>
                </a:solidFill>
                <a:latin typeface="Calibri"/>
                <a:cs typeface="Calibri"/>
              </a:rPr>
              <a:t> </a:t>
            </a:r>
            <a:r>
              <a:rPr sz="1800" dirty="0">
                <a:solidFill>
                  <a:schemeClr val="tx1"/>
                </a:solidFill>
                <a:latin typeface="Calibri"/>
                <a:cs typeface="Calibri"/>
              </a:rPr>
              <a:t>the</a:t>
            </a:r>
            <a:r>
              <a:rPr sz="1800" spc="-20" dirty="0">
                <a:solidFill>
                  <a:schemeClr val="tx1"/>
                </a:solidFill>
                <a:latin typeface="Calibri"/>
                <a:cs typeface="Calibri"/>
              </a:rPr>
              <a:t> </a:t>
            </a:r>
            <a:r>
              <a:rPr sz="1800" dirty="0">
                <a:solidFill>
                  <a:schemeClr val="tx1"/>
                </a:solidFill>
                <a:latin typeface="Calibri"/>
                <a:cs typeface="Calibri"/>
              </a:rPr>
              <a:t>Office</a:t>
            </a:r>
            <a:r>
              <a:rPr sz="1800" spc="-30" dirty="0">
                <a:solidFill>
                  <a:schemeClr val="tx1"/>
                </a:solidFill>
                <a:latin typeface="Calibri"/>
                <a:cs typeface="Calibri"/>
              </a:rPr>
              <a:t> </a:t>
            </a:r>
            <a:r>
              <a:rPr sz="1800" dirty="0">
                <a:solidFill>
                  <a:schemeClr val="tx1"/>
                </a:solidFill>
                <a:latin typeface="Calibri"/>
                <a:cs typeface="Calibri"/>
              </a:rPr>
              <a:t>of</a:t>
            </a:r>
            <a:r>
              <a:rPr sz="1800" spc="-20" dirty="0">
                <a:solidFill>
                  <a:schemeClr val="tx1"/>
                </a:solidFill>
                <a:latin typeface="Calibri"/>
                <a:cs typeface="Calibri"/>
              </a:rPr>
              <a:t> </a:t>
            </a:r>
            <a:r>
              <a:rPr sz="1800" dirty="0">
                <a:solidFill>
                  <a:schemeClr val="tx1"/>
                </a:solidFill>
                <a:latin typeface="Calibri"/>
                <a:cs typeface="Calibri"/>
              </a:rPr>
              <a:t>Atoms</a:t>
            </a:r>
            <a:r>
              <a:rPr sz="1800" spc="-50" dirty="0">
                <a:solidFill>
                  <a:schemeClr val="tx1"/>
                </a:solidFill>
                <a:latin typeface="Calibri"/>
                <a:cs typeface="Calibri"/>
              </a:rPr>
              <a:t> </a:t>
            </a:r>
            <a:r>
              <a:rPr sz="1800" spc="-25" dirty="0">
                <a:solidFill>
                  <a:schemeClr val="tx1"/>
                </a:solidFill>
                <a:latin typeface="Calibri"/>
                <a:cs typeface="Calibri"/>
              </a:rPr>
              <a:t>for </a:t>
            </a:r>
            <a:r>
              <a:rPr sz="1800" dirty="0">
                <a:solidFill>
                  <a:schemeClr val="tx1"/>
                </a:solidFill>
                <a:latin typeface="Calibri"/>
                <a:cs typeface="Calibri"/>
              </a:rPr>
              <a:t>Peace,</a:t>
            </a:r>
            <a:r>
              <a:rPr sz="1800" spc="-45" dirty="0">
                <a:solidFill>
                  <a:schemeClr val="tx1"/>
                </a:solidFill>
                <a:latin typeface="Calibri"/>
                <a:cs typeface="Calibri"/>
              </a:rPr>
              <a:t> </a:t>
            </a:r>
            <a:r>
              <a:rPr sz="1800" dirty="0">
                <a:solidFill>
                  <a:schemeClr val="tx1"/>
                </a:solidFill>
                <a:latin typeface="Calibri"/>
                <a:cs typeface="Calibri"/>
              </a:rPr>
              <a:t>the</a:t>
            </a:r>
            <a:r>
              <a:rPr sz="1800" spc="-35" dirty="0">
                <a:solidFill>
                  <a:schemeClr val="tx1"/>
                </a:solidFill>
                <a:latin typeface="Calibri"/>
                <a:cs typeface="Calibri"/>
              </a:rPr>
              <a:t> </a:t>
            </a:r>
            <a:r>
              <a:rPr sz="1800" dirty="0">
                <a:solidFill>
                  <a:schemeClr val="tx1"/>
                </a:solidFill>
                <a:latin typeface="Calibri"/>
                <a:cs typeface="Calibri"/>
              </a:rPr>
              <a:t>regulatory</a:t>
            </a:r>
            <a:r>
              <a:rPr sz="1800" spc="-50" dirty="0">
                <a:solidFill>
                  <a:schemeClr val="tx1"/>
                </a:solidFill>
                <a:latin typeface="Calibri"/>
                <a:cs typeface="Calibri"/>
              </a:rPr>
              <a:t> </a:t>
            </a:r>
            <a:r>
              <a:rPr sz="1800" dirty="0">
                <a:solidFill>
                  <a:schemeClr val="tx1"/>
                </a:solidFill>
                <a:latin typeface="Calibri"/>
                <a:cs typeface="Calibri"/>
              </a:rPr>
              <a:t>body</a:t>
            </a:r>
            <a:r>
              <a:rPr sz="1800" spc="-45" dirty="0">
                <a:solidFill>
                  <a:schemeClr val="tx1"/>
                </a:solidFill>
                <a:latin typeface="Calibri"/>
                <a:cs typeface="Calibri"/>
              </a:rPr>
              <a:t> </a:t>
            </a:r>
            <a:r>
              <a:rPr sz="1800" dirty="0">
                <a:solidFill>
                  <a:schemeClr val="tx1"/>
                </a:solidFill>
                <a:latin typeface="Calibri"/>
                <a:cs typeface="Calibri"/>
              </a:rPr>
              <a:t>of</a:t>
            </a:r>
            <a:r>
              <a:rPr sz="1800" spc="-35" dirty="0">
                <a:solidFill>
                  <a:schemeClr val="tx1"/>
                </a:solidFill>
                <a:latin typeface="Calibri"/>
                <a:cs typeface="Calibri"/>
              </a:rPr>
              <a:t> </a:t>
            </a:r>
            <a:r>
              <a:rPr sz="1800" dirty="0">
                <a:solidFill>
                  <a:schemeClr val="tx1"/>
                </a:solidFill>
                <a:latin typeface="Calibri"/>
                <a:cs typeface="Calibri"/>
              </a:rPr>
              <a:t>Thailand.</a:t>
            </a:r>
            <a:r>
              <a:rPr sz="1800" spc="-55" dirty="0">
                <a:solidFill>
                  <a:schemeClr val="tx1"/>
                </a:solidFill>
                <a:latin typeface="Calibri"/>
                <a:cs typeface="Calibri"/>
              </a:rPr>
              <a:t> </a:t>
            </a:r>
            <a:r>
              <a:rPr sz="1800" dirty="0">
                <a:solidFill>
                  <a:schemeClr val="tx1"/>
                </a:solidFill>
                <a:latin typeface="Calibri"/>
                <a:cs typeface="Calibri"/>
              </a:rPr>
              <a:t>I</a:t>
            </a:r>
            <a:r>
              <a:rPr sz="1800" spc="-45" dirty="0">
                <a:solidFill>
                  <a:schemeClr val="tx1"/>
                </a:solidFill>
                <a:latin typeface="Calibri"/>
                <a:cs typeface="Calibri"/>
              </a:rPr>
              <a:t> </a:t>
            </a:r>
            <a:r>
              <a:rPr sz="1800" spc="-20" dirty="0">
                <a:solidFill>
                  <a:schemeClr val="tx1"/>
                </a:solidFill>
                <a:latin typeface="Calibri"/>
                <a:cs typeface="Calibri"/>
              </a:rPr>
              <a:t>have</a:t>
            </a:r>
            <a:r>
              <a:rPr sz="1800" spc="500" dirty="0">
                <a:solidFill>
                  <a:schemeClr val="tx1"/>
                </a:solidFill>
                <a:latin typeface="Calibri"/>
                <a:cs typeface="Calibri"/>
              </a:rPr>
              <a:t> </a:t>
            </a:r>
            <a:r>
              <a:rPr sz="1800" dirty="0">
                <a:solidFill>
                  <a:schemeClr val="tx1"/>
                </a:solidFill>
                <a:latin typeface="Calibri"/>
                <a:cs typeface="Calibri"/>
              </a:rPr>
              <a:t>five</a:t>
            </a:r>
            <a:r>
              <a:rPr sz="1800" spc="-55" dirty="0">
                <a:solidFill>
                  <a:schemeClr val="tx1"/>
                </a:solidFill>
                <a:latin typeface="Calibri"/>
                <a:cs typeface="Calibri"/>
              </a:rPr>
              <a:t> </a:t>
            </a:r>
            <a:r>
              <a:rPr sz="1800" dirty="0">
                <a:solidFill>
                  <a:schemeClr val="tx1"/>
                </a:solidFill>
                <a:latin typeface="Calibri"/>
                <a:cs typeface="Calibri"/>
              </a:rPr>
              <a:t>years</a:t>
            </a:r>
            <a:r>
              <a:rPr sz="1800" spc="-55" dirty="0">
                <a:solidFill>
                  <a:schemeClr val="tx1"/>
                </a:solidFill>
                <a:latin typeface="Calibri"/>
                <a:cs typeface="Calibri"/>
              </a:rPr>
              <a:t> </a:t>
            </a:r>
            <a:r>
              <a:rPr sz="1800" dirty="0">
                <a:solidFill>
                  <a:schemeClr val="tx1"/>
                </a:solidFill>
                <a:latin typeface="Calibri"/>
                <a:cs typeface="Calibri"/>
              </a:rPr>
              <a:t>experience</a:t>
            </a:r>
            <a:r>
              <a:rPr sz="1800" spc="-45" dirty="0">
                <a:solidFill>
                  <a:schemeClr val="tx1"/>
                </a:solidFill>
                <a:latin typeface="Calibri"/>
                <a:cs typeface="Calibri"/>
              </a:rPr>
              <a:t> </a:t>
            </a:r>
            <a:r>
              <a:rPr sz="1800" dirty="0">
                <a:solidFill>
                  <a:schemeClr val="tx1"/>
                </a:solidFill>
                <a:latin typeface="Calibri"/>
                <a:cs typeface="Calibri"/>
              </a:rPr>
              <a:t>under</a:t>
            </a:r>
            <a:r>
              <a:rPr sz="1800" spc="-50" dirty="0">
                <a:solidFill>
                  <a:schemeClr val="tx1"/>
                </a:solidFill>
                <a:latin typeface="Calibri"/>
                <a:cs typeface="Calibri"/>
              </a:rPr>
              <a:t> </a:t>
            </a:r>
            <a:r>
              <a:rPr sz="1800" dirty="0">
                <a:solidFill>
                  <a:schemeClr val="tx1"/>
                </a:solidFill>
                <a:latin typeface="Calibri"/>
                <a:cs typeface="Calibri"/>
              </a:rPr>
              <a:t>the</a:t>
            </a:r>
            <a:r>
              <a:rPr sz="1800" spc="-55" dirty="0">
                <a:solidFill>
                  <a:schemeClr val="tx1"/>
                </a:solidFill>
                <a:latin typeface="Calibri"/>
                <a:cs typeface="Calibri"/>
              </a:rPr>
              <a:t> </a:t>
            </a:r>
            <a:r>
              <a:rPr sz="1800" spc="-10" dirty="0">
                <a:solidFill>
                  <a:schemeClr val="tx1"/>
                </a:solidFill>
                <a:latin typeface="Calibri"/>
                <a:cs typeface="Calibri"/>
              </a:rPr>
              <a:t>Licensing</a:t>
            </a:r>
            <a:r>
              <a:rPr sz="1800" spc="500" dirty="0">
                <a:solidFill>
                  <a:schemeClr val="tx1"/>
                </a:solidFill>
                <a:latin typeface="Calibri"/>
                <a:cs typeface="Calibri"/>
              </a:rPr>
              <a:t> </a:t>
            </a:r>
            <a:r>
              <a:rPr sz="1800" dirty="0">
                <a:solidFill>
                  <a:schemeClr val="tx1"/>
                </a:solidFill>
                <a:latin typeface="Calibri"/>
                <a:cs typeface="Calibri"/>
              </a:rPr>
              <a:t>Division</a:t>
            </a:r>
            <a:r>
              <a:rPr sz="1800" spc="-35" dirty="0">
                <a:solidFill>
                  <a:schemeClr val="tx1"/>
                </a:solidFill>
                <a:latin typeface="Calibri"/>
                <a:cs typeface="Calibri"/>
              </a:rPr>
              <a:t> </a:t>
            </a:r>
            <a:r>
              <a:rPr sz="1800" dirty="0">
                <a:solidFill>
                  <a:schemeClr val="tx1"/>
                </a:solidFill>
                <a:latin typeface="Calibri"/>
                <a:cs typeface="Calibri"/>
              </a:rPr>
              <a:t>on</a:t>
            </a:r>
            <a:r>
              <a:rPr sz="1800" spc="-50" dirty="0">
                <a:solidFill>
                  <a:schemeClr val="tx1"/>
                </a:solidFill>
                <a:latin typeface="Calibri"/>
                <a:cs typeface="Calibri"/>
              </a:rPr>
              <a:t> </a:t>
            </a:r>
            <a:r>
              <a:rPr sz="1800" dirty="0">
                <a:solidFill>
                  <a:schemeClr val="tx1"/>
                </a:solidFill>
                <a:latin typeface="Calibri"/>
                <a:cs typeface="Calibri"/>
              </a:rPr>
              <a:t>the</a:t>
            </a:r>
            <a:r>
              <a:rPr sz="1800" spc="-35" dirty="0">
                <a:solidFill>
                  <a:schemeClr val="tx1"/>
                </a:solidFill>
                <a:latin typeface="Calibri"/>
                <a:cs typeface="Calibri"/>
              </a:rPr>
              <a:t> </a:t>
            </a:r>
            <a:r>
              <a:rPr sz="1800" dirty="0">
                <a:solidFill>
                  <a:schemeClr val="tx1"/>
                </a:solidFill>
                <a:latin typeface="Calibri"/>
                <a:cs typeface="Calibri"/>
              </a:rPr>
              <a:t>assessment</a:t>
            </a:r>
            <a:r>
              <a:rPr sz="1800" spc="-90" dirty="0">
                <a:solidFill>
                  <a:schemeClr val="tx1"/>
                </a:solidFill>
                <a:latin typeface="Calibri"/>
                <a:cs typeface="Calibri"/>
              </a:rPr>
              <a:t> </a:t>
            </a:r>
            <a:r>
              <a:rPr sz="1800" dirty="0">
                <a:solidFill>
                  <a:schemeClr val="tx1"/>
                </a:solidFill>
                <a:latin typeface="Calibri"/>
                <a:cs typeface="Calibri"/>
              </a:rPr>
              <a:t>of</a:t>
            </a:r>
            <a:r>
              <a:rPr sz="1800" spc="-50" dirty="0">
                <a:solidFill>
                  <a:schemeClr val="tx1"/>
                </a:solidFill>
                <a:latin typeface="Calibri"/>
                <a:cs typeface="Calibri"/>
              </a:rPr>
              <a:t> </a:t>
            </a:r>
            <a:r>
              <a:rPr sz="1800" dirty="0">
                <a:solidFill>
                  <a:schemeClr val="tx1"/>
                </a:solidFill>
                <a:latin typeface="Calibri"/>
                <a:cs typeface="Calibri"/>
              </a:rPr>
              <a:t>transport</a:t>
            </a:r>
            <a:r>
              <a:rPr sz="1800" spc="-45" dirty="0">
                <a:solidFill>
                  <a:schemeClr val="tx1"/>
                </a:solidFill>
                <a:latin typeface="Calibri"/>
                <a:cs typeface="Calibri"/>
              </a:rPr>
              <a:t> </a:t>
            </a:r>
            <a:r>
              <a:rPr sz="1800" dirty="0">
                <a:solidFill>
                  <a:schemeClr val="tx1"/>
                </a:solidFill>
                <a:latin typeface="Calibri"/>
                <a:cs typeface="Calibri"/>
              </a:rPr>
              <a:t>safety</a:t>
            </a:r>
            <a:r>
              <a:rPr sz="1800" spc="-60" dirty="0">
                <a:solidFill>
                  <a:schemeClr val="tx1"/>
                </a:solidFill>
                <a:latin typeface="Calibri"/>
                <a:cs typeface="Calibri"/>
              </a:rPr>
              <a:t> </a:t>
            </a:r>
            <a:r>
              <a:rPr sz="1800" spc="-25" dirty="0">
                <a:solidFill>
                  <a:schemeClr val="tx1"/>
                </a:solidFill>
                <a:latin typeface="Calibri"/>
                <a:cs typeface="Calibri"/>
              </a:rPr>
              <a:t>of </a:t>
            </a:r>
            <a:r>
              <a:rPr sz="1800" spc="-10" dirty="0">
                <a:solidFill>
                  <a:schemeClr val="tx1"/>
                </a:solidFill>
                <a:latin typeface="Calibri"/>
                <a:cs typeface="Calibri"/>
              </a:rPr>
              <a:t>radioactive</a:t>
            </a:r>
            <a:r>
              <a:rPr sz="1800" spc="-50" dirty="0">
                <a:solidFill>
                  <a:schemeClr val="tx1"/>
                </a:solidFill>
                <a:latin typeface="Calibri"/>
                <a:cs typeface="Calibri"/>
              </a:rPr>
              <a:t> </a:t>
            </a:r>
            <a:r>
              <a:rPr sz="1800" dirty="0">
                <a:solidFill>
                  <a:schemeClr val="tx1"/>
                </a:solidFill>
                <a:latin typeface="Calibri"/>
                <a:cs typeface="Calibri"/>
              </a:rPr>
              <a:t>materials,</a:t>
            </a:r>
            <a:r>
              <a:rPr sz="1800" spc="-50" dirty="0">
                <a:solidFill>
                  <a:schemeClr val="tx1"/>
                </a:solidFill>
                <a:latin typeface="Calibri"/>
                <a:cs typeface="Calibri"/>
              </a:rPr>
              <a:t> </a:t>
            </a:r>
            <a:r>
              <a:rPr sz="1800" dirty="0">
                <a:solidFill>
                  <a:schemeClr val="tx1"/>
                </a:solidFill>
                <a:latin typeface="Calibri"/>
                <a:cs typeface="Calibri"/>
              </a:rPr>
              <a:t>developing</a:t>
            </a:r>
            <a:r>
              <a:rPr sz="1800" spc="-45" dirty="0">
                <a:solidFill>
                  <a:schemeClr val="tx1"/>
                </a:solidFill>
                <a:latin typeface="Calibri"/>
                <a:cs typeface="Calibri"/>
              </a:rPr>
              <a:t> </a:t>
            </a:r>
            <a:r>
              <a:rPr sz="1800" spc="-10" dirty="0">
                <a:solidFill>
                  <a:schemeClr val="tx1"/>
                </a:solidFill>
                <a:latin typeface="Calibri"/>
                <a:cs typeface="Calibri"/>
              </a:rPr>
              <a:t>national </a:t>
            </a:r>
            <a:r>
              <a:rPr sz="1800" dirty="0">
                <a:solidFill>
                  <a:schemeClr val="tx1"/>
                </a:solidFill>
                <a:latin typeface="Calibri"/>
                <a:cs typeface="Calibri"/>
              </a:rPr>
              <a:t>legislations</a:t>
            </a:r>
            <a:r>
              <a:rPr sz="1800" spc="-65" dirty="0">
                <a:solidFill>
                  <a:schemeClr val="tx1"/>
                </a:solidFill>
                <a:latin typeface="Calibri"/>
                <a:cs typeface="Calibri"/>
              </a:rPr>
              <a:t> </a:t>
            </a:r>
            <a:r>
              <a:rPr sz="1800" dirty="0">
                <a:solidFill>
                  <a:schemeClr val="tx1"/>
                </a:solidFill>
                <a:latin typeface="Calibri"/>
                <a:cs typeface="Calibri"/>
              </a:rPr>
              <a:t>on</a:t>
            </a:r>
            <a:r>
              <a:rPr sz="1800" spc="-55" dirty="0">
                <a:solidFill>
                  <a:schemeClr val="tx1"/>
                </a:solidFill>
                <a:latin typeface="Calibri"/>
                <a:cs typeface="Calibri"/>
              </a:rPr>
              <a:t> </a:t>
            </a:r>
            <a:r>
              <a:rPr sz="1800" dirty="0">
                <a:solidFill>
                  <a:schemeClr val="tx1"/>
                </a:solidFill>
                <a:latin typeface="Calibri"/>
                <a:cs typeface="Calibri"/>
              </a:rPr>
              <a:t>transport</a:t>
            </a:r>
            <a:r>
              <a:rPr sz="1800" spc="-70" dirty="0">
                <a:solidFill>
                  <a:schemeClr val="tx1"/>
                </a:solidFill>
                <a:latin typeface="Calibri"/>
                <a:cs typeface="Calibri"/>
              </a:rPr>
              <a:t> </a:t>
            </a:r>
            <a:r>
              <a:rPr sz="1800" dirty="0">
                <a:solidFill>
                  <a:schemeClr val="tx1"/>
                </a:solidFill>
                <a:latin typeface="Calibri"/>
                <a:cs typeface="Calibri"/>
              </a:rPr>
              <a:t>safety</a:t>
            </a:r>
            <a:r>
              <a:rPr sz="1800" spc="-70" dirty="0">
                <a:solidFill>
                  <a:schemeClr val="tx1"/>
                </a:solidFill>
                <a:latin typeface="Calibri"/>
                <a:cs typeface="Calibri"/>
              </a:rPr>
              <a:t> </a:t>
            </a:r>
            <a:r>
              <a:rPr sz="1800" dirty="0">
                <a:solidFill>
                  <a:schemeClr val="tx1"/>
                </a:solidFill>
                <a:latin typeface="Calibri"/>
                <a:cs typeface="Calibri"/>
              </a:rPr>
              <a:t>and</a:t>
            </a:r>
            <a:r>
              <a:rPr sz="1800" spc="-65" dirty="0">
                <a:solidFill>
                  <a:schemeClr val="tx1"/>
                </a:solidFill>
                <a:latin typeface="Calibri"/>
                <a:cs typeface="Calibri"/>
              </a:rPr>
              <a:t> </a:t>
            </a:r>
            <a:r>
              <a:rPr sz="1800" spc="-10" dirty="0">
                <a:solidFill>
                  <a:schemeClr val="tx1"/>
                </a:solidFill>
                <a:latin typeface="Calibri"/>
                <a:cs typeface="Calibri"/>
              </a:rPr>
              <a:t>security,</a:t>
            </a:r>
            <a:r>
              <a:rPr sz="1800" spc="-55" dirty="0">
                <a:solidFill>
                  <a:schemeClr val="tx1"/>
                </a:solidFill>
                <a:latin typeface="Calibri"/>
                <a:cs typeface="Calibri"/>
              </a:rPr>
              <a:t> </a:t>
            </a:r>
            <a:r>
              <a:rPr sz="1800" spc="-25" dirty="0">
                <a:solidFill>
                  <a:schemeClr val="tx1"/>
                </a:solidFill>
                <a:latin typeface="Calibri"/>
                <a:cs typeface="Calibri"/>
              </a:rPr>
              <a:t>and </a:t>
            </a:r>
            <a:r>
              <a:rPr sz="1800" dirty="0">
                <a:solidFill>
                  <a:schemeClr val="tx1"/>
                </a:solidFill>
                <a:latin typeface="Calibri"/>
                <a:cs typeface="Calibri"/>
              </a:rPr>
              <a:t>licensing</a:t>
            </a:r>
            <a:r>
              <a:rPr sz="1800" spc="-10" dirty="0">
                <a:solidFill>
                  <a:schemeClr val="tx1"/>
                </a:solidFill>
                <a:latin typeface="Calibri"/>
                <a:cs typeface="Calibri"/>
              </a:rPr>
              <a:t> </a:t>
            </a:r>
            <a:r>
              <a:rPr sz="1800" dirty="0">
                <a:solidFill>
                  <a:schemeClr val="tx1"/>
                </a:solidFill>
                <a:latin typeface="Calibri"/>
                <a:cs typeface="Calibri"/>
              </a:rPr>
              <a:t>of</a:t>
            </a:r>
            <a:r>
              <a:rPr sz="1800" spc="-35" dirty="0">
                <a:solidFill>
                  <a:schemeClr val="tx1"/>
                </a:solidFill>
                <a:latin typeface="Calibri"/>
                <a:cs typeface="Calibri"/>
              </a:rPr>
              <a:t> </a:t>
            </a:r>
            <a:r>
              <a:rPr sz="1800" dirty="0">
                <a:solidFill>
                  <a:schemeClr val="tx1"/>
                </a:solidFill>
                <a:latin typeface="Calibri"/>
                <a:cs typeface="Calibri"/>
              </a:rPr>
              <a:t>the</a:t>
            </a:r>
            <a:r>
              <a:rPr sz="1800" spc="-25" dirty="0">
                <a:solidFill>
                  <a:schemeClr val="tx1"/>
                </a:solidFill>
                <a:latin typeface="Calibri"/>
                <a:cs typeface="Calibri"/>
              </a:rPr>
              <a:t> </a:t>
            </a:r>
            <a:r>
              <a:rPr sz="1800" dirty="0">
                <a:solidFill>
                  <a:schemeClr val="tx1"/>
                </a:solidFill>
                <a:latin typeface="Calibri"/>
                <a:cs typeface="Calibri"/>
              </a:rPr>
              <a:t>use</a:t>
            </a:r>
            <a:r>
              <a:rPr sz="1800" spc="-30" dirty="0">
                <a:solidFill>
                  <a:schemeClr val="tx1"/>
                </a:solidFill>
                <a:latin typeface="Calibri"/>
                <a:cs typeface="Calibri"/>
              </a:rPr>
              <a:t> </a:t>
            </a:r>
            <a:r>
              <a:rPr sz="1800" dirty="0">
                <a:solidFill>
                  <a:schemeClr val="tx1"/>
                </a:solidFill>
                <a:latin typeface="Calibri"/>
                <a:cs typeface="Calibri"/>
              </a:rPr>
              <a:t>of</a:t>
            </a:r>
            <a:r>
              <a:rPr sz="1800" spc="-20" dirty="0">
                <a:solidFill>
                  <a:schemeClr val="tx1"/>
                </a:solidFill>
                <a:latin typeface="Calibri"/>
                <a:cs typeface="Calibri"/>
              </a:rPr>
              <a:t> </a:t>
            </a:r>
            <a:r>
              <a:rPr sz="1800" spc="-10" dirty="0">
                <a:solidFill>
                  <a:schemeClr val="tx1"/>
                </a:solidFill>
                <a:latin typeface="Calibri"/>
                <a:cs typeface="Calibri"/>
              </a:rPr>
              <a:t>radioactive</a:t>
            </a:r>
            <a:r>
              <a:rPr sz="1800" spc="-15" dirty="0">
                <a:solidFill>
                  <a:schemeClr val="tx1"/>
                </a:solidFill>
                <a:latin typeface="Calibri"/>
                <a:cs typeface="Calibri"/>
              </a:rPr>
              <a:t> </a:t>
            </a:r>
            <a:r>
              <a:rPr sz="1800" spc="-10" dirty="0">
                <a:solidFill>
                  <a:schemeClr val="tx1"/>
                </a:solidFill>
                <a:latin typeface="Calibri"/>
                <a:cs typeface="Calibri"/>
              </a:rPr>
              <a:t>materials</a:t>
            </a:r>
            <a:r>
              <a:rPr sz="1800" spc="-10" dirty="0">
                <a:solidFill>
                  <a:srgbClr val="FFFFFF"/>
                </a:solidFill>
                <a:latin typeface="Calibri"/>
                <a:cs typeface="Calibri"/>
              </a:rPr>
              <a:t>.</a:t>
            </a:r>
            <a:endParaRPr sz="1800" dirty="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136392" y="0"/>
            <a:ext cx="4978908" cy="3401567"/>
          </a:xfrm>
          <a:prstGeom prst="rect">
            <a:avLst/>
          </a:prstGeom>
        </p:spPr>
      </p:pic>
      <p:grpSp>
        <p:nvGrpSpPr>
          <p:cNvPr id="3" name="object 3"/>
          <p:cNvGrpSpPr/>
          <p:nvPr/>
        </p:nvGrpSpPr>
        <p:grpSpPr>
          <a:xfrm>
            <a:off x="-4762" y="-4762"/>
            <a:ext cx="12197080" cy="6867525"/>
            <a:chOff x="-4762" y="-4762"/>
            <a:chExt cx="12197080" cy="6867525"/>
          </a:xfrm>
        </p:grpSpPr>
        <p:pic>
          <p:nvPicPr>
            <p:cNvPr id="4" name="object 4"/>
            <p:cNvPicPr/>
            <p:nvPr/>
          </p:nvPicPr>
          <p:blipFill>
            <a:blip r:embed="rId3" cstate="print"/>
            <a:stretch>
              <a:fillRect/>
            </a:stretch>
          </p:blipFill>
          <p:spPr>
            <a:xfrm>
              <a:off x="7382256" y="3456432"/>
              <a:ext cx="4809744" cy="3401565"/>
            </a:xfrm>
            <a:prstGeom prst="rect">
              <a:avLst/>
            </a:prstGeom>
          </p:spPr>
        </p:pic>
        <p:pic>
          <p:nvPicPr>
            <p:cNvPr id="5" name="object 5"/>
            <p:cNvPicPr/>
            <p:nvPr/>
          </p:nvPicPr>
          <p:blipFill>
            <a:blip r:embed="rId4" cstate="print"/>
            <a:stretch>
              <a:fillRect/>
            </a:stretch>
          </p:blipFill>
          <p:spPr>
            <a:xfrm>
              <a:off x="3189732" y="3456432"/>
              <a:ext cx="4925568" cy="3401564"/>
            </a:xfrm>
            <a:prstGeom prst="rect">
              <a:avLst/>
            </a:prstGeom>
          </p:spPr>
        </p:pic>
        <p:pic>
          <p:nvPicPr>
            <p:cNvPr id="6" name="object 6"/>
            <p:cNvPicPr/>
            <p:nvPr/>
          </p:nvPicPr>
          <p:blipFill>
            <a:blip r:embed="rId5" cstate="print"/>
            <a:stretch>
              <a:fillRect/>
            </a:stretch>
          </p:blipFill>
          <p:spPr>
            <a:xfrm>
              <a:off x="3138551" y="0"/>
              <a:ext cx="898550" cy="6857996"/>
            </a:xfrm>
            <a:prstGeom prst="rect">
              <a:avLst/>
            </a:prstGeom>
          </p:spPr>
        </p:pic>
        <p:sp>
          <p:nvSpPr>
            <p:cNvPr id="7" name="object 7"/>
            <p:cNvSpPr/>
            <p:nvPr/>
          </p:nvSpPr>
          <p:spPr>
            <a:xfrm>
              <a:off x="0" y="0"/>
              <a:ext cx="3945890" cy="6858000"/>
            </a:xfrm>
            <a:custGeom>
              <a:avLst/>
              <a:gdLst/>
              <a:ahLst/>
              <a:cxnLst/>
              <a:rect l="l" t="t" r="r" b="b"/>
              <a:pathLst>
                <a:path w="3945890" h="6858000">
                  <a:moveTo>
                    <a:pt x="3138551" y="0"/>
                  </a:moveTo>
                  <a:lnTo>
                    <a:pt x="0" y="0"/>
                  </a:lnTo>
                  <a:lnTo>
                    <a:pt x="0" y="6857999"/>
                  </a:lnTo>
                  <a:lnTo>
                    <a:pt x="3192018" y="6857999"/>
                  </a:lnTo>
                  <a:lnTo>
                    <a:pt x="3275076" y="6695338"/>
                  </a:lnTo>
                  <a:lnTo>
                    <a:pt x="3294200" y="6653507"/>
                  </a:lnTo>
                  <a:lnTo>
                    <a:pt x="3313080" y="6611418"/>
                  </a:lnTo>
                  <a:lnTo>
                    <a:pt x="3331715" y="6569074"/>
                  </a:lnTo>
                  <a:lnTo>
                    <a:pt x="3350102" y="6526477"/>
                  </a:lnTo>
                  <a:lnTo>
                    <a:pt x="3368241" y="6483629"/>
                  </a:lnTo>
                  <a:lnTo>
                    <a:pt x="3386129" y="6440532"/>
                  </a:lnTo>
                  <a:lnTo>
                    <a:pt x="3403766" y="6397189"/>
                  </a:lnTo>
                  <a:lnTo>
                    <a:pt x="3421150" y="6353601"/>
                  </a:lnTo>
                  <a:lnTo>
                    <a:pt x="3438279" y="6309771"/>
                  </a:lnTo>
                  <a:lnTo>
                    <a:pt x="3455152" y="6265700"/>
                  </a:lnTo>
                  <a:lnTo>
                    <a:pt x="3471767" y="6221392"/>
                  </a:lnTo>
                  <a:lnTo>
                    <a:pt x="3488123" y="6176848"/>
                  </a:lnTo>
                  <a:lnTo>
                    <a:pt x="3504219" y="6132070"/>
                  </a:lnTo>
                  <a:lnTo>
                    <a:pt x="3520052" y="6087060"/>
                  </a:lnTo>
                  <a:lnTo>
                    <a:pt x="3535622" y="6041822"/>
                  </a:lnTo>
                  <a:lnTo>
                    <a:pt x="3550927" y="5996356"/>
                  </a:lnTo>
                  <a:lnTo>
                    <a:pt x="3565966" y="5950665"/>
                  </a:lnTo>
                  <a:lnTo>
                    <a:pt x="3580737" y="5904752"/>
                  </a:lnTo>
                  <a:lnTo>
                    <a:pt x="3595238" y="5858618"/>
                  </a:lnTo>
                  <a:lnTo>
                    <a:pt x="3609468" y="5812266"/>
                  </a:lnTo>
                  <a:lnTo>
                    <a:pt x="3623426" y="5765697"/>
                  </a:lnTo>
                  <a:lnTo>
                    <a:pt x="3637110" y="5718914"/>
                  </a:lnTo>
                  <a:lnTo>
                    <a:pt x="3650519" y="5671919"/>
                  </a:lnTo>
                  <a:lnTo>
                    <a:pt x="3663651" y="5624715"/>
                  </a:lnTo>
                  <a:lnTo>
                    <a:pt x="3676504" y="5577302"/>
                  </a:lnTo>
                  <a:lnTo>
                    <a:pt x="3689078" y="5529685"/>
                  </a:lnTo>
                  <a:lnTo>
                    <a:pt x="3701371" y="5481864"/>
                  </a:lnTo>
                  <a:lnTo>
                    <a:pt x="3713381" y="5433842"/>
                  </a:lnTo>
                  <a:lnTo>
                    <a:pt x="3725106" y="5385622"/>
                  </a:lnTo>
                  <a:lnTo>
                    <a:pt x="3736546" y="5337204"/>
                  </a:lnTo>
                  <a:lnTo>
                    <a:pt x="3747699" y="5288592"/>
                  </a:lnTo>
                  <a:lnTo>
                    <a:pt x="3758563" y="5239787"/>
                  </a:lnTo>
                  <a:lnTo>
                    <a:pt x="3769137" y="5190793"/>
                  </a:lnTo>
                  <a:lnTo>
                    <a:pt x="3779420" y="5141610"/>
                  </a:lnTo>
                  <a:lnTo>
                    <a:pt x="3789409" y="5092241"/>
                  </a:lnTo>
                  <a:lnTo>
                    <a:pt x="3799104" y="5042689"/>
                  </a:lnTo>
                  <a:lnTo>
                    <a:pt x="3808502" y="4992955"/>
                  </a:lnTo>
                  <a:lnTo>
                    <a:pt x="3817603" y="4943042"/>
                  </a:lnTo>
                  <a:lnTo>
                    <a:pt x="3826406" y="4892951"/>
                  </a:lnTo>
                  <a:lnTo>
                    <a:pt x="3834907" y="4842686"/>
                  </a:lnTo>
                  <a:lnTo>
                    <a:pt x="3843107" y="4792247"/>
                  </a:lnTo>
                  <a:lnTo>
                    <a:pt x="3851003" y="4741638"/>
                  </a:lnTo>
                  <a:lnTo>
                    <a:pt x="3858595" y="4690860"/>
                  </a:lnTo>
                  <a:lnTo>
                    <a:pt x="3865880" y="4639916"/>
                  </a:lnTo>
                  <a:lnTo>
                    <a:pt x="3872857" y="4588808"/>
                  </a:lnTo>
                  <a:lnTo>
                    <a:pt x="3879524" y="4537538"/>
                  </a:lnTo>
                  <a:lnTo>
                    <a:pt x="3885881" y="4486108"/>
                  </a:lnTo>
                  <a:lnTo>
                    <a:pt x="3891926" y="4434520"/>
                  </a:lnTo>
                  <a:lnTo>
                    <a:pt x="3897656" y="4382777"/>
                  </a:lnTo>
                  <a:lnTo>
                    <a:pt x="3903072" y="4330880"/>
                  </a:lnTo>
                  <a:lnTo>
                    <a:pt x="3908171" y="4278832"/>
                  </a:lnTo>
                  <a:lnTo>
                    <a:pt x="3912951" y="4226635"/>
                  </a:lnTo>
                  <a:lnTo>
                    <a:pt x="3917412" y="4174292"/>
                  </a:lnTo>
                  <a:lnTo>
                    <a:pt x="3921551" y="4121804"/>
                  </a:lnTo>
                  <a:lnTo>
                    <a:pt x="3925368" y="4069173"/>
                  </a:lnTo>
                  <a:lnTo>
                    <a:pt x="3928861" y="4016402"/>
                  </a:lnTo>
                  <a:lnTo>
                    <a:pt x="3932028" y="3963492"/>
                  </a:lnTo>
                  <a:lnTo>
                    <a:pt x="3934868" y="3910447"/>
                  </a:lnTo>
                  <a:lnTo>
                    <a:pt x="3937380" y="3857268"/>
                  </a:lnTo>
                  <a:lnTo>
                    <a:pt x="3939561" y="3803958"/>
                  </a:lnTo>
                  <a:lnTo>
                    <a:pt x="3941411" y="3750517"/>
                  </a:lnTo>
                  <a:lnTo>
                    <a:pt x="3942928" y="3696950"/>
                  </a:lnTo>
                  <a:lnTo>
                    <a:pt x="3944110" y="3643257"/>
                  </a:lnTo>
                  <a:lnTo>
                    <a:pt x="3944957" y="3589442"/>
                  </a:lnTo>
                  <a:lnTo>
                    <a:pt x="3945466" y="3535505"/>
                  </a:lnTo>
                  <a:lnTo>
                    <a:pt x="3945636" y="3481451"/>
                  </a:lnTo>
                  <a:lnTo>
                    <a:pt x="3945466" y="3427390"/>
                  </a:lnTo>
                  <a:lnTo>
                    <a:pt x="3944957" y="3373448"/>
                  </a:lnTo>
                  <a:lnTo>
                    <a:pt x="3944110" y="3319627"/>
                  </a:lnTo>
                  <a:lnTo>
                    <a:pt x="3942928" y="3265930"/>
                  </a:lnTo>
                  <a:lnTo>
                    <a:pt x="3941411" y="3212358"/>
                  </a:lnTo>
                  <a:lnTo>
                    <a:pt x="3939561" y="3158913"/>
                  </a:lnTo>
                  <a:lnTo>
                    <a:pt x="3937380" y="3105598"/>
                  </a:lnTo>
                  <a:lnTo>
                    <a:pt x="3934868" y="3052414"/>
                  </a:lnTo>
                  <a:lnTo>
                    <a:pt x="3932028" y="2999365"/>
                  </a:lnTo>
                  <a:lnTo>
                    <a:pt x="3928861" y="2946452"/>
                  </a:lnTo>
                  <a:lnTo>
                    <a:pt x="3925368" y="2893677"/>
                  </a:lnTo>
                  <a:lnTo>
                    <a:pt x="3921551" y="2841043"/>
                  </a:lnTo>
                  <a:lnTo>
                    <a:pt x="3917412" y="2788552"/>
                  </a:lnTo>
                  <a:lnTo>
                    <a:pt x="3912951" y="2736205"/>
                  </a:lnTo>
                  <a:lnTo>
                    <a:pt x="3908171" y="2684005"/>
                  </a:lnTo>
                  <a:lnTo>
                    <a:pt x="3903072" y="2631955"/>
                  </a:lnTo>
                  <a:lnTo>
                    <a:pt x="3897656" y="2580055"/>
                  </a:lnTo>
                  <a:lnTo>
                    <a:pt x="3891926" y="2528310"/>
                  </a:lnTo>
                  <a:lnTo>
                    <a:pt x="3885881" y="2476719"/>
                  </a:lnTo>
                  <a:lnTo>
                    <a:pt x="3879524" y="2425287"/>
                  </a:lnTo>
                  <a:lnTo>
                    <a:pt x="3872857" y="2374015"/>
                  </a:lnTo>
                  <a:lnTo>
                    <a:pt x="3865880" y="2322905"/>
                  </a:lnTo>
                  <a:lnTo>
                    <a:pt x="3858595" y="2271959"/>
                  </a:lnTo>
                  <a:lnTo>
                    <a:pt x="3851003" y="2221180"/>
                  </a:lnTo>
                  <a:lnTo>
                    <a:pt x="3843107" y="2170569"/>
                  </a:lnTo>
                  <a:lnTo>
                    <a:pt x="3834907" y="2120129"/>
                  </a:lnTo>
                  <a:lnTo>
                    <a:pt x="3826406" y="2069862"/>
                  </a:lnTo>
                  <a:lnTo>
                    <a:pt x="3817603" y="2019770"/>
                  </a:lnTo>
                  <a:lnTo>
                    <a:pt x="3808502" y="1969856"/>
                  </a:lnTo>
                  <a:lnTo>
                    <a:pt x="3799104" y="1920121"/>
                  </a:lnTo>
                  <a:lnTo>
                    <a:pt x="3789409" y="1870568"/>
                  </a:lnTo>
                  <a:lnTo>
                    <a:pt x="3779420" y="1821198"/>
                  </a:lnTo>
                  <a:lnTo>
                    <a:pt x="3769137" y="1772015"/>
                  </a:lnTo>
                  <a:lnTo>
                    <a:pt x="3758563" y="1723019"/>
                  </a:lnTo>
                  <a:lnTo>
                    <a:pt x="3747699" y="1674214"/>
                  </a:lnTo>
                  <a:lnTo>
                    <a:pt x="3736546" y="1625602"/>
                  </a:lnTo>
                  <a:lnTo>
                    <a:pt x="3725106" y="1577184"/>
                  </a:lnTo>
                  <a:lnTo>
                    <a:pt x="3713381" y="1528962"/>
                  </a:lnTo>
                  <a:lnTo>
                    <a:pt x="3701371" y="1480940"/>
                  </a:lnTo>
                  <a:lnTo>
                    <a:pt x="3689078" y="1433119"/>
                  </a:lnTo>
                  <a:lnTo>
                    <a:pt x="3676504" y="1385501"/>
                  </a:lnTo>
                  <a:lnTo>
                    <a:pt x="3663651" y="1338089"/>
                  </a:lnTo>
                  <a:lnTo>
                    <a:pt x="3650519" y="1290884"/>
                  </a:lnTo>
                  <a:lnTo>
                    <a:pt x="3637110" y="1243889"/>
                  </a:lnTo>
                  <a:lnTo>
                    <a:pt x="3623426" y="1197106"/>
                  </a:lnTo>
                  <a:lnTo>
                    <a:pt x="3609468" y="1150537"/>
                  </a:lnTo>
                  <a:lnTo>
                    <a:pt x="3595238" y="1104185"/>
                  </a:lnTo>
                  <a:lnTo>
                    <a:pt x="3580737" y="1058051"/>
                  </a:lnTo>
                  <a:lnTo>
                    <a:pt x="3565966" y="1012137"/>
                  </a:lnTo>
                  <a:lnTo>
                    <a:pt x="3550927" y="966447"/>
                  </a:lnTo>
                  <a:lnTo>
                    <a:pt x="3535622" y="920981"/>
                  </a:lnTo>
                  <a:lnTo>
                    <a:pt x="3520052" y="875742"/>
                  </a:lnTo>
                  <a:lnTo>
                    <a:pt x="3504219" y="830733"/>
                  </a:lnTo>
                  <a:lnTo>
                    <a:pt x="3488123" y="785955"/>
                  </a:lnTo>
                  <a:lnTo>
                    <a:pt x="3471767" y="741411"/>
                  </a:lnTo>
                  <a:lnTo>
                    <a:pt x="3455152" y="697102"/>
                  </a:lnTo>
                  <a:lnTo>
                    <a:pt x="3438279" y="653032"/>
                  </a:lnTo>
                  <a:lnTo>
                    <a:pt x="3421150" y="609201"/>
                  </a:lnTo>
                  <a:lnTo>
                    <a:pt x="3403766" y="565613"/>
                  </a:lnTo>
                  <a:lnTo>
                    <a:pt x="3386129" y="522269"/>
                  </a:lnTo>
                  <a:lnTo>
                    <a:pt x="3368241" y="479172"/>
                  </a:lnTo>
                  <a:lnTo>
                    <a:pt x="3350102" y="436324"/>
                  </a:lnTo>
                  <a:lnTo>
                    <a:pt x="3331715" y="393726"/>
                  </a:lnTo>
                  <a:lnTo>
                    <a:pt x="3313080" y="351382"/>
                  </a:lnTo>
                  <a:lnTo>
                    <a:pt x="3294200" y="309293"/>
                  </a:lnTo>
                  <a:lnTo>
                    <a:pt x="3275076" y="267461"/>
                  </a:lnTo>
                  <a:lnTo>
                    <a:pt x="3138551" y="0"/>
                  </a:lnTo>
                  <a:close/>
                </a:path>
              </a:pathLst>
            </a:custGeom>
            <a:solidFill>
              <a:srgbClr val="FFFFFF"/>
            </a:solidFill>
          </p:spPr>
          <p:txBody>
            <a:bodyPr wrap="square" lIns="0" tIns="0" rIns="0" bIns="0" rtlCol="0"/>
            <a:lstStyle/>
            <a:p>
              <a:endParaRPr/>
            </a:p>
          </p:txBody>
        </p:sp>
        <p:sp>
          <p:nvSpPr>
            <p:cNvPr id="8" name="object 8"/>
            <p:cNvSpPr/>
            <p:nvPr/>
          </p:nvSpPr>
          <p:spPr>
            <a:xfrm>
              <a:off x="0" y="0"/>
              <a:ext cx="3945890" cy="6858000"/>
            </a:xfrm>
            <a:custGeom>
              <a:avLst/>
              <a:gdLst/>
              <a:ahLst/>
              <a:cxnLst/>
              <a:rect l="l" t="t" r="r" b="b"/>
              <a:pathLst>
                <a:path w="3945890" h="6858000">
                  <a:moveTo>
                    <a:pt x="0" y="0"/>
                  </a:moveTo>
                  <a:lnTo>
                    <a:pt x="3138551" y="0"/>
                  </a:lnTo>
                  <a:lnTo>
                    <a:pt x="3275076" y="267461"/>
                  </a:lnTo>
                  <a:lnTo>
                    <a:pt x="3294200" y="309293"/>
                  </a:lnTo>
                  <a:lnTo>
                    <a:pt x="3313080" y="351382"/>
                  </a:lnTo>
                  <a:lnTo>
                    <a:pt x="3331715" y="393726"/>
                  </a:lnTo>
                  <a:lnTo>
                    <a:pt x="3350102" y="436324"/>
                  </a:lnTo>
                  <a:lnTo>
                    <a:pt x="3368241" y="479172"/>
                  </a:lnTo>
                  <a:lnTo>
                    <a:pt x="3386129" y="522269"/>
                  </a:lnTo>
                  <a:lnTo>
                    <a:pt x="3403766" y="565613"/>
                  </a:lnTo>
                  <a:lnTo>
                    <a:pt x="3421150" y="609201"/>
                  </a:lnTo>
                  <a:lnTo>
                    <a:pt x="3438279" y="653032"/>
                  </a:lnTo>
                  <a:lnTo>
                    <a:pt x="3455152" y="697102"/>
                  </a:lnTo>
                  <a:lnTo>
                    <a:pt x="3471767" y="741411"/>
                  </a:lnTo>
                  <a:lnTo>
                    <a:pt x="3488123" y="785955"/>
                  </a:lnTo>
                  <a:lnTo>
                    <a:pt x="3504219" y="830733"/>
                  </a:lnTo>
                  <a:lnTo>
                    <a:pt x="3520052" y="875742"/>
                  </a:lnTo>
                  <a:lnTo>
                    <a:pt x="3535622" y="920981"/>
                  </a:lnTo>
                  <a:lnTo>
                    <a:pt x="3550927" y="966447"/>
                  </a:lnTo>
                  <a:lnTo>
                    <a:pt x="3565966" y="1012137"/>
                  </a:lnTo>
                  <a:lnTo>
                    <a:pt x="3580737" y="1058051"/>
                  </a:lnTo>
                  <a:lnTo>
                    <a:pt x="3595238" y="1104185"/>
                  </a:lnTo>
                  <a:lnTo>
                    <a:pt x="3609468" y="1150537"/>
                  </a:lnTo>
                  <a:lnTo>
                    <a:pt x="3623426" y="1197106"/>
                  </a:lnTo>
                  <a:lnTo>
                    <a:pt x="3637110" y="1243889"/>
                  </a:lnTo>
                  <a:lnTo>
                    <a:pt x="3650519" y="1290884"/>
                  </a:lnTo>
                  <a:lnTo>
                    <a:pt x="3663651" y="1338089"/>
                  </a:lnTo>
                  <a:lnTo>
                    <a:pt x="3676504" y="1385501"/>
                  </a:lnTo>
                  <a:lnTo>
                    <a:pt x="3689078" y="1433119"/>
                  </a:lnTo>
                  <a:lnTo>
                    <a:pt x="3701371" y="1480940"/>
                  </a:lnTo>
                  <a:lnTo>
                    <a:pt x="3713381" y="1528962"/>
                  </a:lnTo>
                  <a:lnTo>
                    <a:pt x="3725106" y="1577184"/>
                  </a:lnTo>
                  <a:lnTo>
                    <a:pt x="3736546" y="1625602"/>
                  </a:lnTo>
                  <a:lnTo>
                    <a:pt x="3747699" y="1674214"/>
                  </a:lnTo>
                  <a:lnTo>
                    <a:pt x="3758563" y="1723019"/>
                  </a:lnTo>
                  <a:lnTo>
                    <a:pt x="3769137" y="1772015"/>
                  </a:lnTo>
                  <a:lnTo>
                    <a:pt x="3779420" y="1821198"/>
                  </a:lnTo>
                  <a:lnTo>
                    <a:pt x="3789409" y="1870568"/>
                  </a:lnTo>
                  <a:lnTo>
                    <a:pt x="3799104" y="1920121"/>
                  </a:lnTo>
                  <a:lnTo>
                    <a:pt x="3808502" y="1969856"/>
                  </a:lnTo>
                  <a:lnTo>
                    <a:pt x="3817603" y="2019770"/>
                  </a:lnTo>
                  <a:lnTo>
                    <a:pt x="3826406" y="2069862"/>
                  </a:lnTo>
                  <a:lnTo>
                    <a:pt x="3834907" y="2120129"/>
                  </a:lnTo>
                  <a:lnTo>
                    <a:pt x="3843107" y="2170569"/>
                  </a:lnTo>
                  <a:lnTo>
                    <a:pt x="3851003" y="2221180"/>
                  </a:lnTo>
                  <a:lnTo>
                    <a:pt x="3858595" y="2271959"/>
                  </a:lnTo>
                  <a:lnTo>
                    <a:pt x="3865880" y="2322905"/>
                  </a:lnTo>
                  <a:lnTo>
                    <a:pt x="3872857" y="2374015"/>
                  </a:lnTo>
                  <a:lnTo>
                    <a:pt x="3879524" y="2425287"/>
                  </a:lnTo>
                  <a:lnTo>
                    <a:pt x="3885881" y="2476719"/>
                  </a:lnTo>
                  <a:lnTo>
                    <a:pt x="3891926" y="2528310"/>
                  </a:lnTo>
                  <a:lnTo>
                    <a:pt x="3897656" y="2580055"/>
                  </a:lnTo>
                  <a:lnTo>
                    <a:pt x="3903072" y="2631955"/>
                  </a:lnTo>
                  <a:lnTo>
                    <a:pt x="3908171" y="2684005"/>
                  </a:lnTo>
                  <a:lnTo>
                    <a:pt x="3912951" y="2736205"/>
                  </a:lnTo>
                  <a:lnTo>
                    <a:pt x="3917412" y="2788552"/>
                  </a:lnTo>
                  <a:lnTo>
                    <a:pt x="3921551" y="2841043"/>
                  </a:lnTo>
                  <a:lnTo>
                    <a:pt x="3925368" y="2893677"/>
                  </a:lnTo>
                  <a:lnTo>
                    <a:pt x="3928861" y="2946452"/>
                  </a:lnTo>
                  <a:lnTo>
                    <a:pt x="3932028" y="2999365"/>
                  </a:lnTo>
                  <a:lnTo>
                    <a:pt x="3934868" y="3052414"/>
                  </a:lnTo>
                  <a:lnTo>
                    <a:pt x="3937380" y="3105598"/>
                  </a:lnTo>
                  <a:lnTo>
                    <a:pt x="3939561" y="3158913"/>
                  </a:lnTo>
                  <a:lnTo>
                    <a:pt x="3941411" y="3212358"/>
                  </a:lnTo>
                  <a:lnTo>
                    <a:pt x="3942928" y="3265930"/>
                  </a:lnTo>
                  <a:lnTo>
                    <a:pt x="3944110" y="3319627"/>
                  </a:lnTo>
                  <a:lnTo>
                    <a:pt x="3944957" y="3373448"/>
                  </a:lnTo>
                  <a:lnTo>
                    <a:pt x="3945466" y="3427390"/>
                  </a:lnTo>
                  <a:lnTo>
                    <a:pt x="3945636" y="3481451"/>
                  </a:lnTo>
                  <a:lnTo>
                    <a:pt x="3945466" y="3535505"/>
                  </a:lnTo>
                  <a:lnTo>
                    <a:pt x="3944957" y="3589442"/>
                  </a:lnTo>
                  <a:lnTo>
                    <a:pt x="3944110" y="3643257"/>
                  </a:lnTo>
                  <a:lnTo>
                    <a:pt x="3942928" y="3696950"/>
                  </a:lnTo>
                  <a:lnTo>
                    <a:pt x="3941411" y="3750517"/>
                  </a:lnTo>
                  <a:lnTo>
                    <a:pt x="3939561" y="3803958"/>
                  </a:lnTo>
                  <a:lnTo>
                    <a:pt x="3937380" y="3857268"/>
                  </a:lnTo>
                  <a:lnTo>
                    <a:pt x="3934868" y="3910447"/>
                  </a:lnTo>
                  <a:lnTo>
                    <a:pt x="3932028" y="3963492"/>
                  </a:lnTo>
                  <a:lnTo>
                    <a:pt x="3928861" y="4016402"/>
                  </a:lnTo>
                  <a:lnTo>
                    <a:pt x="3925368" y="4069173"/>
                  </a:lnTo>
                  <a:lnTo>
                    <a:pt x="3921551" y="4121804"/>
                  </a:lnTo>
                  <a:lnTo>
                    <a:pt x="3917412" y="4174292"/>
                  </a:lnTo>
                  <a:lnTo>
                    <a:pt x="3912951" y="4226635"/>
                  </a:lnTo>
                  <a:lnTo>
                    <a:pt x="3908171" y="4278832"/>
                  </a:lnTo>
                  <a:lnTo>
                    <a:pt x="3903072" y="4330880"/>
                  </a:lnTo>
                  <a:lnTo>
                    <a:pt x="3897656" y="4382777"/>
                  </a:lnTo>
                  <a:lnTo>
                    <a:pt x="3891926" y="4434520"/>
                  </a:lnTo>
                  <a:lnTo>
                    <a:pt x="3885881" y="4486108"/>
                  </a:lnTo>
                  <a:lnTo>
                    <a:pt x="3879524" y="4537538"/>
                  </a:lnTo>
                  <a:lnTo>
                    <a:pt x="3872857" y="4588808"/>
                  </a:lnTo>
                  <a:lnTo>
                    <a:pt x="3865880" y="4639916"/>
                  </a:lnTo>
                  <a:lnTo>
                    <a:pt x="3858595" y="4690860"/>
                  </a:lnTo>
                  <a:lnTo>
                    <a:pt x="3851003" y="4741638"/>
                  </a:lnTo>
                  <a:lnTo>
                    <a:pt x="3843107" y="4792247"/>
                  </a:lnTo>
                  <a:lnTo>
                    <a:pt x="3834907" y="4842686"/>
                  </a:lnTo>
                  <a:lnTo>
                    <a:pt x="3826406" y="4892951"/>
                  </a:lnTo>
                  <a:lnTo>
                    <a:pt x="3817603" y="4943042"/>
                  </a:lnTo>
                  <a:lnTo>
                    <a:pt x="3808502" y="4992955"/>
                  </a:lnTo>
                  <a:lnTo>
                    <a:pt x="3799104" y="5042689"/>
                  </a:lnTo>
                  <a:lnTo>
                    <a:pt x="3789409" y="5092241"/>
                  </a:lnTo>
                  <a:lnTo>
                    <a:pt x="3779420" y="5141610"/>
                  </a:lnTo>
                  <a:lnTo>
                    <a:pt x="3769137" y="5190793"/>
                  </a:lnTo>
                  <a:lnTo>
                    <a:pt x="3758563" y="5239787"/>
                  </a:lnTo>
                  <a:lnTo>
                    <a:pt x="3747699" y="5288592"/>
                  </a:lnTo>
                  <a:lnTo>
                    <a:pt x="3736546" y="5337204"/>
                  </a:lnTo>
                  <a:lnTo>
                    <a:pt x="3725106" y="5385622"/>
                  </a:lnTo>
                  <a:lnTo>
                    <a:pt x="3713381" y="5433842"/>
                  </a:lnTo>
                  <a:lnTo>
                    <a:pt x="3701371" y="5481864"/>
                  </a:lnTo>
                  <a:lnTo>
                    <a:pt x="3689078" y="5529685"/>
                  </a:lnTo>
                  <a:lnTo>
                    <a:pt x="3676504" y="5577302"/>
                  </a:lnTo>
                  <a:lnTo>
                    <a:pt x="3663651" y="5624715"/>
                  </a:lnTo>
                  <a:lnTo>
                    <a:pt x="3650519" y="5671919"/>
                  </a:lnTo>
                  <a:lnTo>
                    <a:pt x="3637110" y="5718914"/>
                  </a:lnTo>
                  <a:lnTo>
                    <a:pt x="3623426" y="5765697"/>
                  </a:lnTo>
                  <a:lnTo>
                    <a:pt x="3609468" y="5812266"/>
                  </a:lnTo>
                  <a:lnTo>
                    <a:pt x="3595238" y="5858618"/>
                  </a:lnTo>
                  <a:lnTo>
                    <a:pt x="3580737" y="5904752"/>
                  </a:lnTo>
                  <a:lnTo>
                    <a:pt x="3565966" y="5950665"/>
                  </a:lnTo>
                  <a:lnTo>
                    <a:pt x="3550927" y="5996356"/>
                  </a:lnTo>
                  <a:lnTo>
                    <a:pt x="3535622" y="6041822"/>
                  </a:lnTo>
                  <a:lnTo>
                    <a:pt x="3520052" y="6087060"/>
                  </a:lnTo>
                  <a:lnTo>
                    <a:pt x="3504219" y="6132070"/>
                  </a:lnTo>
                  <a:lnTo>
                    <a:pt x="3488123" y="6176848"/>
                  </a:lnTo>
                  <a:lnTo>
                    <a:pt x="3471767" y="6221392"/>
                  </a:lnTo>
                  <a:lnTo>
                    <a:pt x="3455152" y="6265700"/>
                  </a:lnTo>
                  <a:lnTo>
                    <a:pt x="3438279" y="6309771"/>
                  </a:lnTo>
                  <a:lnTo>
                    <a:pt x="3421150" y="6353601"/>
                  </a:lnTo>
                  <a:lnTo>
                    <a:pt x="3403766" y="6397189"/>
                  </a:lnTo>
                  <a:lnTo>
                    <a:pt x="3386129" y="6440532"/>
                  </a:lnTo>
                  <a:lnTo>
                    <a:pt x="3368241" y="6483629"/>
                  </a:lnTo>
                  <a:lnTo>
                    <a:pt x="3350102" y="6526477"/>
                  </a:lnTo>
                  <a:lnTo>
                    <a:pt x="3331715" y="6569074"/>
                  </a:lnTo>
                  <a:lnTo>
                    <a:pt x="3313080" y="6611418"/>
                  </a:lnTo>
                  <a:lnTo>
                    <a:pt x="3294200" y="6653507"/>
                  </a:lnTo>
                  <a:lnTo>
                    <a:pt x="3275076" y="6695338"/>
                  </a:lnTo>
                  <a:lnTo>
                    <a:pt x="3192018" y="6857999"/>
                  </a:lnTo>
                  <a:lnTo>
                    <a:pt x="0" y="6857999"/>
                  </a:lnTo>
                  <a:lnTo>
                    <a:pt x="0" y="0"/>
                  </a:lnTo>
                  <a:close/>
                </a:path>
              </a:pathLst>
            </a:custGeom>
            <a:ln w="9525">
              <a:solidFill>
                <a:srgbClr val="EEEEEE"/>
              </a:solidFill>
            </a:ln>
          </p:spPr>
          <p:txBody>
            <a:bodyPr wrap="square" lIns="0" tIns="0" rIns="0" bIns="0" rtlCol="0"/>
            <a:lstStyle/>
            <a:p>
              <a:endParaRPr/>
            </a:p>
          </p:txBody>
        </p:sp>
        <p:sp>
          <p:nvSpPr>
            <p:cNvPr id="9" name="object 9"/>
            <p:cNvSpPr/>
            <p:nvPr/>
          </p:nvSpPr>
          <p:spPr>
            <a:xfrm>
              <a:off x="0" y="0"/>
              <a:ext cx="3937000" cy="6858000"/>
            </a:xfrm>
            <a:custGeom>
              <a:avLst/>
              <a:gdLst/>
              <a:ahLst/>
              <a:cxnLst/>
              <a:rect l="l" t="t" r="r" b="b"/>
              <a:pathLst>
                <a:path w="3937000" h="6858000">
                  <a:moveTo>
                    <a:pt x="3129407" y="0"/>
                  </a:moveTo>
                  <a:lnTo>
                    <a:pt x="0" y="0"/>
                  </a:lnTo>
                  <a:lnTo>
                    <a:pt x="0" y="6857999"/>
                  </a:lnTo>
                  <a:lnTo>
                    <a:pt x="3182874" y="6857999"/>
                  </a:lnTo>
                  <a:lnTo>
                    <a:pt x="3265932" y="6695338"/>
                  </a:lnTo>
                  <a:lnTo>
                    <a:pt x="3285056" y="6653507"/>
                  </a:lnTo>
                  <a:lnTo>
                    <a:pt x="3303936" y="6611418"/>
                  </a:lnTo>
                  <a:lnTo>
                    <a:pt x="3322571" y="6569074"/>
                  </a:lnTo>
                  <a:lnTo>
                    <a:pt x="3340958" y="6526477"/>
                  </a:lnTo>
                  <a:lnTo>
                    <a:pt x="3359097" y="6483629"/>
                  </a:lnTo>
                  <a:lnTo>
                    <a:pt x="3376985" y="6440532"/>
                  </a:lnTo>
                  <a:lnTo>
                    <a:pt x="3394622" y="6397189"/>
                  </a:lnTo>
                  <a:lnTo>
                    <a:pt x="3412006" y="6353601"/>
                  </a:lnTo>
                  <a:lnTo>
                    <a:pt x="3429135" y="6309771"/>
                  </a:lnTo>
                  <a:lnTo>
                    <a:pt x="3446008" y="6265700"/>
                  </a:lnTo>
                  <a:lnTo>
                    <a:pt x="3462623" y="6221392"/>
                  </a:lnTo>
                  <a:lnTo>
                    <a:pt x="3478979" y="6176848"/>
                  </a:lnTo>
                  <a:lnTo>
                    <a:pt x="3495075" y="6132070"/>
                  </a:lnTo>
                  <a:lnTo>
                    <a:pt x="3510908" y="6087060"/>
                  </a:lnTo>
                  <a:lnTo>
                    <a:pt x="3526478" y="6041822"/>
                  </a:lnTo>
                  <a:lnTo>
                    <a:pt x="3541783" y="5996356"/>
                  </a:lnTo>
                  <a:lnTo>
                    <a:pt x="3556822" y="5950665"/>
                  </a:lnTo>
                  <a:lnTo>
                    <a:pt x="3571593" y="5904752"/>
                  </a:lnTo>
                  <a:lnTo>
                    <a:pt x="3586094" y="5858618"/>
                  </a:lnTo>
                  <a:lnTo>
                    <a:pt x="3600324" y="5812266"/>
                  </a:lnTo>
                  <a:lnTo>
                    <a:pt x="3614282" y="5765697"/>
                  </a:lnTo>
                  <a:lnTo>
                    <a:pt x="3627966" y="5718914"/>
                  </a:lnTo>
                  <a:lnTo>
                    <a:pt x="3641375" y="5671919"/>
                  </a:lnTo>
                  <a:lnTo>
                    <a:pt x="3654507" y="5624715"/>
                  </a:lnTo>
                  <a:lnTo>
                    <a:pt x="3667360" y="5577302"/>
                  </a:lnTo>
                  <a:lnTo>
                    <a:pt x="3679934" y="5529685"/>
                  </a:lnTo>
                  <a:lnTo>
                    <a:pt x="3692227" y="5481864"/>
                  </a:lnTo>
                  <a:lnTo>
                    <a:pt x="3704237" y="5433842"/>
                  </a:lnTo>
                  <a:lnTo>
                    <a:pt x="3715962" y="5385622"/>
                  </a:lnTo>
                  <a:lnTo>
                    <a:pt x="3727402" y="5337204"/>
                  </a:lnTo>
                  <a:lnTo>
                    <a:pt x="3738555" y="5288592"/>
                  </a:lnTo>
                  <a:lnTo>
                    <a:pt x="3749419" y="5239787"/>
                  </a:lnTo>
                  <a:lnTo>
                    <a:pt x="3759993" y="5190793"/>
                  </a:lnTo>
                  <a:lnTo>
                    <a:pt x="3770276" y="5141610"/>
                  </a:lnTo>
                  <a:lnTo>
                    <a:pt x="3780265" y="5092241"/>
                  </a:lnTo>
                  <a:lnTo>
                    <a:pt x="3789960" y="5042689"/>
                  </a:lnTo>
                  <a:lnTo>
                    <a:pt x="3799358" y="4992955"/>
                  </a:lnTo>
                  <a:lnTo>
                    <a:pt x="3808459" y="4943042"/>
                  </a:lnTo>
                  <a:lnTo>
                    <a:pt x="3817262" y="4892951"/>
                  </a:lnTo>
                  <a:lnTo>
                    <a:pt x="3825763" y="4842686"/>
                  </a:lnTo>
                  <a:lnTo>
                    <a:pt x="3833963" y="4792247"/>
                  </a:lnTo>
                  <a:lnTo>
                    <a:pt x="3841859" y="4741638"/>
                  </a:lnTo>
                  <a:lnTo>
                    <a:pt x="3849451" y="4690860"/>
                  </a:lnTo>
                  <a:lnTo>
                    <a:pt x="3856736" y="4639916"/>
                  </a:lnTo>
                  <a:lnTo>
                    <a:pt x="3863713" y="4588808"/>
                  </a:lnTo>
                  <a:lnTo>
                    <a:pt x="3870380" y="4537538"/>
                  </a:lnTo>
                  <a:lnTo>
                    <a:pt x="3876737" y="4486108"/>
                  </a:lnTo>
                  <a:lnTo>
                    <a:pt x="3882782" y="4434520"/>
                  </a:lnTo>
                  <a:lnTo>
                    <a:pt x="3888512" y="4382777"/>
                  </a:lnTo>
                  <a:lnTo>
                    <a:pt x="3893928" y="4330880"/>
                  </a:lnTo>
                  <a:lnTo>
                    <a:pt x="3899027" y="4278832"/>
                  </a:lnTo>
                  <a:lnTo>
                    <a:pt x="3903807" y="4226635"/>
                  </a:lnTo>
                  <a:lnTo>
                    <a:pt x="3908268" y="4174292"/>
                  </a:lnTo>
                  <a:lnTo>
                    <a:pt x="3912407" y="4121804"/>
                  </a:lnTo>
                  <a:lnTo>
                    <a:pt x="3916224" y="4069173"/>
                  </a:lnTo>
                  <a:lnTo>
                    <a:pt x="3919717" y="4016402"/>
                  </a:lnTo>
                  <a:lnTo>
                    <a:pt x="3922884" y="3963492"/>
                  </a:lnTo>
                  <a:lnTo>
                    <a:pt x="3925724" y="3910447"/>
                  </a:lnTo>
                  <a:lnTo>
                    <a:pt x="3928236" y="3857268"/>
                  </a:lnTo>
                  <a:lnTo>
                    <a:pt x="3930417" y="3803958"/>
                  </a:lnTo>
                  <a:lnTo>
                    <a:pt x="3932267" y="3750517"/>
                  </a:lnTo>
                  <a:lnTo>
                    <a:pt x="3933784" y="3696950"/>
                  </a:lnTo>
                  <a:lnTo>
                    <a:pt x="3934966" y="3643257"/>
                  </a:lnTo>
                  <a:lnTo>
                    <a:pt x="3935813" y="3589442"/>
                  </a:lnTo>
                  <a:lnTo>
                    <a:pt x="3936322" y="3535505"/>
                  </a:lnTo>
                  <a:lnTo>
                    <a:pt x="3936491" y="3481451"/>
                  </a:lnTo>
                  <a:lnTo>
                    <a:pt x="3936322" y="3427390"/>
                  </a:lnTo>
                  <a:lnTo>
                    <a:pt x="3935813" y="3373448"/>
                  </a:lnTo>
                  <a:lnTo>
                    <a:pt x="3934966" y="3319627"/>
                  </a:lnTo>
                  <a:lnTo>
                    <a:pt x="3933784" y="3265930"/>
                  </a:lnTo>
                  <a:lnTo>
                    <a:pt x="3932267" y="3212358"/>
                  </a:lnTo>
                  <a:lnTo>
                    <a:pt x="3930417" y="3158913"/>
                  </a:lnTo>
                  <a:lnTo>
                    <a:pt x="3928236" y="3105598"/>
                  </a:lnTo>
                  <a:lnTo>
                    <a:pt x="3925724" y="3052414"/>
                  </a:lnTo>
                  <a:lnTo>
                    <a:pt x="3922884" y="2999365"/>
                  </a:lnTo>
                  <a:lnTo>
                    <a:pt x="3919717" y="2946452"/>
                  </a:lnTo>
                  <a:lnTo>
                    <a:pt x="3916224" y="2893677"/>
                  </a:lnTo>
                  <a:lnTo>
                    <a:pt x="3912407" y="2841043"/>
                  </a:lnTo>
                  <a:lnTo>
                    <a:pt x="3908268" y="2788552"/>
                  </a:lnTo>
                  <a:lnTo>
                    <a:pt x="3903807" y="2736205"/>
                  </a:lnTo>
                  <a:lnTo>
                    <a:pt x="3899027" y="2684005"/>
                  </a:lnTo>
                  <a:lnTo>
                    <a:pt x="3893928" y="2631955"/>
                  </a:lnTo>
                  <a:lnTo>
                    <a:pt x="3888512" y="2580055"/>
                  </a:lnTo>
                  <a:lnTo>
                    <a:pt x="3882782" y="2528310"/>
                  </a:lnTo>
                  <a:lnTo>
                    <a:pt x="3876737" y="2476719"/>
                  </a:lnTo>
                  <a:lnTo>
                    <a:pt x="3870380" y="2425287"/>
                  </a:lnTo>
                  <a:lnTo>
                    <a:pt x="3863713" y="2374015"/>
                  </a:lnTo>
                  <a:lnTo>
                    <a:pt x="3856736" y="2322905"/>
                  </a:lnTo>
                  <a:lnTo>
                    <a:pt x="3849451" y="2271959"/>
                  </a:lnTo>
                  <a:lnTo>
                    <a:pt x="3841859" y="2221180"/>
                  </a:lnTo>
                  <a:lnTo>
                    <a:pt x="3833963" y="2170569"/>
                  </a:lnTo>
                  <a:lnTo>
                    <a:pt x="3825763" y="2120129"/>
                  </a:lnTo>
                  <a:lnTo>
                    <a:pt x="3817262" y="2069862"/>
                  </a:lnTo>
                  <a:lnTo>
                    <a:pt x="3808459" y="2019770"/>
                  </a:lnTo>
                  <a:lnTo>
                    <a:pt x="3799358" y="1969856"/>
                  </a:lnTo>
                  <a:lnTo>
                    <a:pt x="3789960" y="1920121"/>
                  </a:lnTo>
                  <a:lnTo>
                    <a:pt x="3780265" y="1870568"/>
                  </a:lnTo>
                  <a:lnTo>
                    <a:pt x="3770276" y="1821198"/>
                  </a:lnTo>
                  <a:lnTo>
                    <a:pt x="3759993" y="1772015"/>
                  </a:lnTo>
                  <a:lnTo>
                    <a:pt x="3749419" y="1723019"/>
                  </a:lnTo>
                  <a:lnTo>
                    <a:pt x="3738555" y="1674214"/>
                  </a:lnTo>
                  <a:lnTo>
                    <a:pt x="3727402" y="1625602"/>
                  </a:lnTo>
                  <a:lnTo>
                    <a:pt x="3715962" y="1577184"/>
                  </a:lnTo>
                  <a:lnTo>
                    <a:pt x="3704237" y="1528962"/>
                  </a:lnTo>
                  <a:lnTo>
                    <a:pt x="3692227" y="1480940"/>
                  </a:lnTo>
                  <a:lnTo>
                    <a:pt x="3679934" y="1433119"/>
                  </a:lnTo>
                  <a:lnTo>
                    <a:pt x="3667360" y="1385501"/>
                  </a:lnTo>
                  <a:lnTo>
                    <a:pt x="3654507" y="1338089"/>
                  </a:lnTo>
                  <a:lnTo>
                    <a:pt x="3641375" y="1290884"/>
                  </a:lnTo>
                  <a:lnTo>
                    <a:pt x="3627966" y="1243889"/>
                  </a:lnTo>
                  <a:lnTo>
                    <a:pt x="3614282" y="1197106"/>
                  </a:lnTo>
                  <a:lnTo>
                    <a:pt x="3600324" y="1150537"/>
                  </a:lnTo>
                  <a:lnTo>
                    <a:pt x="3586094" y="1104185"/>
                  </a:lnTo>
                  <a:lnTo>
                    <a:pt x="3571593" y="1058051"/>
                  </a:lnTo>
                  <a:lnTo>
                    <a:pt x="3556822" y="1012137"/>
                  </a:lnTo>
                  <a:lnTo>
                    <a:pt x="3541783" y="966447"/>
                  </a:lnTo>
                  <a:lnTo>
                    <a:pt x="3526478" y="920981"/>
                  </a:lnTo>
                  <a:lnTo>
                    <a:pt x="3510908" y="875742"/>
                  </a:lnTo>
                  <a:lnTo>
                    <a:pt x="3495075" y="830733"/>
                  </a:lnTo>
                  <a:lnTo>
                    <a:pt x="3478979" y="785955"/>
                  </a:lnTo>
                  <a:lnTo>
                    <a:pt x="3462623" y="741411"/>
                  </a:lnTo>
                  <a:lnTo>
                    <a:pt x="3446008" y="697102"/>
                  </a:lnTo>
                  <a:lnTo>
                    <a:pt x="3429135" y="653032"/>
                  </a:lnTo>
                  <a:lnTo>
                    <a:pt x="3412006" y="609201"/>
                  </a:lnTo>
                  <a:lnTo>
                    <a:pt x="3394622" y="565613"/>
                  </a:lnTo>
                  <a:lnTo>
                    <a:pt x="3376985" y="522269"/>
                  </a:lnTo>
                  <a:lnTo>
                    <a:pt x="3359097" y="479172"/>
                  </a:lnTo>
                  <a:lnTo>
                    <a:pt x="3340958" y="436324"/>
                  </a:lnTo>
                  <a:lnTo>
                    <a:pt x="3322571" y="393726"/>
                  </a:lnTo>
                  <a:lnTo>
                    <a:pt x="3303936" y="351382"/>
                  </a:lnTo>
                  <a:lnTo>
                    <a:pt x="3285056" y="309293"/>
                  </a:lnTo>
                  <a:lnTo>
                    <a:pt x="3265932" y="267461"/>
                  </a:lnTo>
                  <a:lnTo>
                    <a:pt x="3129407" y="0"/>
                  </a:lnTo>
                  <a:close/>
                </a:path>
              </a:pathLst>
            </a:custGeom>
            <a:solidFill>
              <a:srgbClr val="FFFFFF"/>
            </a:solidFill>
          </p:spPr>
          <p:txBody>
            <a:bodyPr wrap="square" lIns="0" tIns="0" rIns="0" bIns="0" rtlCol="0"/>
            <a:lstStyle/>
            <a:p>
              <a:endParaRPr/>
            </a:p>
          </p:txBody>
        </p:sp>
        <p:sp>
          <p:nvSpPr>
            <p:cNvPr id="10" name="object 10"/>
            <p:cNvSpPr/>
            <p:nvPr/>
          </p:nvSpPr>
          <p:spPr>
            <a:xfrm>
              <a:off x="0" y="1005839"/>
              <a:ext cx="128270" cy="654050"/>
            </a:xfrm>
            <a:custGeom>
              <a:avLst/>
              <a:gdLst/>
              <a:ahLst/>
              <a:cxnLst/>
              <a:rect l="l" t="t" r="r" b="b"/>
              <a:pathLst>
                <a:path w="128270" h="654050">
                  <a:moveTo>
                    <a:pt x="128016" y="0"/>
                  </a:moveTo>
                  <a:lnTo>
                    <a:pt x="0" y="0"/>
                  </a:lnTo>
                  <a:lnTo>
                    <a:pt x="0" y="653796"/>
                  </a:lnTo>
                  <a:lnTo>
                    <a:pt x="128016" y="653796"/>
                  </a:lnTo>
                  <a:lnTo>
                    <a:pt x="128016" y="0"/>
                  </a:lnTo>
                  <a:close/>
                </a:path>
              </a:pathLst>
            </a:custGeom>
            <a:solidFill>
              <a:srgbClr val="EC7C30"/>
            </a:solidFill>
          </p:spPr>
          <p:txBody>
            <a:bodyPr wrap="square" lIns="0" tIns="0" rIns="0" bIns="0" rtlCol="0"/>
            <a:lstStyle/>
            <a:p>
              <a:endParaRPr/>
            </a:p>
          </p:txBody>
        </p:sp>
        <p:sp>
          <p:nvSpPr>
            <p:cNvPr id="11" name="object 11"/>
            <p:cNvSpPr/>
            <p:nvPr/>
          </p:nvSpPr>
          <p:spPr>
            <a:xfrm>
              <a:off x="438912" y="2089404"/>
              <a:ext cx="2834640" cy="18415"/>
            </a:xfrm>
            <a:custGeom>
              <a:avLst/>
              <a:gdLst/>
              <a:ahLst/>
              <a:cxnLst/>
              <a:rect l="l" t="t" r="r" b="b"/>
              <a:pathLst>
                <a:path w="2834640" h="18414">
                  <a:moveTo>
                    <a:pt x="2834640" y="0"/>
                  </a:moveTo>
                  <a:lnTo>
                    <a:pt x="0" y="0"/>
                  </a:lnTo>
                  <a:lnTo>
                    <a:pt x="0" y="18287"/>
                  </a:lnTo>
                  <a:lnTo>
                    <a:pt x="2834640" y="18287"/>
                  </a:lnTo>
                  <a:lnTo>
                    <a:pt x="2834640" y="0"/>
                  </a:lnTo>
                  <a:close/>
                </a:path>
              </a:pathLst>
            </a:custGeom>
            <a:solidFill>
              <a:srgbClr val="D4D4D4"/>
            </a:solidFill>
          </p:spPr>
          <p:txBody>
            <a:bodyPr wrap="square" lIns="0" tIns="0" rIns="0" bIns="0" rtlCol="0"/>
            <a:lstStyle/>
            <a:p>
              <a:endParaRPr/>
            </a:p>
          </p:txBody>
        </p:sp>
      </p:grpSp>
      <p:sp>
        <p:nvSpPr>
          <p:cNvPr id="12" name="object 12"/>
          <p:cNvSpPr txBox="1">
            <a:spLocks noGrp="1"/>
          </p:cNvSpPr>
          <p:nvPr>
            <p:ph type="title"/>
          </p:nvPr>
        </p:nvSpPr>
        <p:spPr>
          <a:xfrm>
            <a:off x="460959" y="2380203"/>
            <a:ext cx="2348865" cy="837565"/>
          </a:xfrm>
          <a:prstGeom prst="rect">
            <a:avLst/>
          </a:prstGeom>
        </p:spPr>
        <p:txBody>
          <a:bodyPr vert="horz" wrap="square" lIns="0" tIns="52705" rIns="0" bIns="0" rtlCol="0">
            <a:spAutoFit/>
          </a:bodyPr>
          <a:lstStyle/>
          <a:p>
            <a:pPr marL="12700">
              <a:lnSpc>
                <a:spcPct val="100000"/>
              </a:lnSpc>
              <a:spcBef>
                <a:spcPts val="415"/>
              </a:spcBef>
            </a:pPr>
            <a:r>
              <a:rPr spc="-10"/>
              <a:t>Turkey</a:t>
            </a:r>
          </a:p>
          <a:p>
            <a:pPr marL="12700">
              <a:lnSpc>
                <a:spcPct val="100000"/>
              </a:lnSpc>
              <a:spcBef>
                <a:spcPts val="315"/>
              </a:spcBef>
            </a:pPr>
            <a:r>
              <a:rPr b="0">
                <a:latin typeface="Calibri"/>
                <a:cs typeface="Calibri"/>
              </a:rPr>
              <a:t>Safiye</a:t>
            </a:r>
            <a:r>
              <a:rPr b="0" spc="-110">
                <a:latin typeface="Calibri"/>
                <a:cs typeface="Calibri"/>
              </a:rPr>
              <a:t> </a:t>
            </a:r>
            <a:r>
              <a:rPr b="0" spc="-25">
                <a:latin typeface="Calibri"/>
                <a:cs typeface="Calibri"/>
              </a:rPr>
              <a:t>Tuba</a:t>
            </a:r>
            <a:r>
              <a:rPr b="0" spc="-105">
                <a:latin typeface="Calibri"/>
                <a:cs typeface="Calibri"/>
              </a:rPr>
              <a:t> </a:t>
            </a:r>
            <a:r>
              <a:rPr b="0" spc="-10">
                <a:latin typeface="Calibri"/>
                <a:cs typeface="Calibri"/>
              </a:rPr>
              <a:t>ECEVIT</a:t>
            </a:r>
          </a:p>
        </p:txBody>
      </p:sp>
      <p:grpSp>
        <p:nvGrpSpPr>
          <p:cNvPr id="13" name="object 13"/>
          <p:cNvGrpSpPr/>
          <p:nvPr/>
        </p:nvGrpSpPr>
        <p:grpSpPr>
          <a:xfrm>
            <a:off x="361188" y="0"/>
            <a:ext cx="11831320" cy="3401695"/>
            <a:chOff x="361188" y="0"/>
            <a:chExt cx="11831320" cy="3401695"/>
          </a:xfrm>
        </p:grpSpPr>
        <p:pic>
          <p:nvPicPr>
            <p:cNvPr id="14" name="object 14"/>
            <p:cNvPicPr/>
            <p:nvPr/>
          </p:nvPicPr>
          <p:blipFill>
            <a:blip r:embed="rId6" cstate="print"/>
            <a:stretch>
              <a:fillRect/>
            </a:stretch>
          </p:blipFill>
          <p:spPr>
            <a:xfrm>
              <a:off x="7405116" y="0"/>
              <a:ext cx="4786883" cy="3401567"/>
            </a:xfrm>
            <a:prstGeom prst="rect">
              <a:avLst/>
            </a:prstGeom>
          </p:spPr>
        </p:pic>
        <p:pic>
          <p:nvPicPr>
            <p:cNvPr id="15" name="object 15"/>
            <p:cNvPicPr/>
            <p:nvPr/>
          </p:nvPicPr>
          <p:blipFill>
            <a:blip r:embed="rId7" cstate="print"/>
            <a:stretch>
              <a:fillRect/>
            </a:stretch>
          </p:blipFill>
          <p:spPr>
            <a:xfrm>
              <a:off x="361188" y="0"/>
              <a:ext cx="1869948" cy="2314955"/>
            </a:xfrm>
            <a:prstGeom prst="rect">
              <a:avLst/>
            </a:prstGeom>
          </p:spPr>
        </p:pic>
      </p:grpSp>
      <p:sp>
        <p:nvSpPr>
          <p:cNvPr id="16" name="object 16"/>
          <p:cNvSpPr txBox="1"/>
          <p:nvPr/>
        </p:nvSpPr>
        <p:spPr>
          <a:xfrm>
            <a:off x="142747" y="3230372"/>
            <a:ext cx="3190875" cy="3393440"/>
          </a:xfrm>
          <a:prstGeom prst="rect">
            <a:avLst/>
          </a:prstGeom>
        </p:spPr>
        <p:txBody>
          <a:bodyPr vert="horz" wrap="square" lIns="0" tIns="12065" rIns="0" bIns="0" rtlCol="0">
            <a:spAutoFit/>
          </a:bodyPr>
          <a:lstStyle/>
          <a:p>
            <a:pPr marL="12700" marR="21590">
              <a:lnSpc>
                <a:spcPct val="100000"/>
              </a:lnSpc>
              <a:spcBef>
                <a:spcPts val="95"/>
              </a:spcBef>
            </a:pPr>
            <a:r>
              <a:rPr sz="1300">
                <a:latin typeface="Calibri"/>
                <a:cs typeface="Calibri"/>
              </a:rPr>
              <a:t>Head</a:t>
            </a:r>
            <a:r>
              <a:rPr sz="1300" spc="-25">
                <a:latin typeface="Calibri"/>
                <a:cs typeface="Calibri"/>
              </a:rPr>
              <a:t> </a:t>
            </a:r>
            <a:r>
              <a:rPr sz="1300">
                <a:latin typeface="Calibri"/>
                <a:cs typeface="Calibri"/>
              </a:rPr>
              <a:t>of</a:t>
            </a:r>
            <a:r>
              <a:rPr sz="1300" spc="-30">
                <a:latin typeface="Calibri"/>
                <a:cs typeface="Calibri"/>
              </a:rPr>
              <a:t> </a:t>
            </a:r>
            <a:r>
              <a:rPr sz="1300">
                <a:latin typeface="Calibri"/>
                <a:cs typeface="Calibri"/>
              </a:rPr>
              <a:t>Import,</a:t>
            </a:r>
            <a:r>
              <a:rPr sz="1300" spc="-30">
                <a:latin typeface="Calibri"/>
                <a:cs typeface="Calibri"/>
              </a:rPr>
              <a:t> </a:t>
            </a:r>
            <a:r>
              <a:rPr sz="1300">
                <a:latin typeface="Calibri"/>
                <a:cs typeface="Calibri"/>
              </a:rPr>
              <a:t>Export</a:t>
            </a:r>
            <a:r>
              <a:rPr sz="1300" spc="-30">
                <a:latin typeface="Calibri"/>
                <a:cs typeface="Calibri"/>
              </a:rPr>
              <a:t> </a:t>
            </a:r>
            <a:r>
              <a:rPr sz="1300">
                <a:latin typeface="Calibri"/>
                <a:cs typeface="Calibri"/>
              </a:rPr>
              <a:t>and</a:t>
            </a:r>
            <a:r>
              <a:rPr sz="1300" spc="-35">
                <a:latin typeface="Calibri"/>
                <a:cs typeface="Calibri"/>
              </a:rPr>
              <a:t> </a:t>
            </a:r>
            <a:r>
              <a:rPr sz="1300" spc="-10">
                <a:latin typeface="Calibri"/>
                <a:cs typeface="Calibri"/>
              </a:rPr>
              <a:t>Transport</a:t>
            </a:r>
            <a:r>
              <a:rPr sz="1300" spc="-20">
                <a:latin typeface="Calibri"/>
                <a:cs typeface="Calibri"/>
              </a:rPr>
              <a:t> </a:t>
            </a:r>
            <a:r>
              <a:rPr sz="1300">
                <a:latin typeface="Calibri"/>
                <a:cs typeface="Calibri"/>
              </a:rPr>
              <a:t>Group</a:t>
            </a:r>
            <a:r>
              <a:rPr sz="1300" spc="-25">
                <a:latin typeface="Calibri"/>
                <a:cs typeface="Calibri"/>
              </a:rPr>
              <a:t> at </a:t>
            </a:r>
            <a:r>
              <a:rPr sz="1300">
                <a:latin typeface="Calibri"/>
                <a:cs typeface="Calibri"/>
              </a:rPr>
              <a:t>the</a:t>
            </a:r>
            <a:r>
              <a:rPr sz="1300" spc="-20">
                <a:latin typeface="Calibri"/>
                <a:cs typeface="Calibri"/>
              </a:rPr>
              <a:t> </a:t>
            </a:r>
            <a:r>
              <a:rPr sz="1300">
                <a:latin typeface="Calibri"/>
                <a:cs typeface="Calibri"/>
              </a:rPr>
              <a:t>Department</a:t>
            </a:r>
            <a:r>
              <a:rPr sz="1300" spc="-15">
                <a:latin typeface="Calibri"/>
                <a:cs typeface="Calibri"/>
              </a:rPr>
              <a:t> </a:t>
            </a:r>
            <a:r>
              <a:rPr sz="1300">
                <a:latin typeface="Calibri"/>
                <a:cs typeface="Calibri"/>
              </a:rPr>
              <a:t>of</a:t>
            </a:r>
            <a:r>
              <a:rPr sz="1300" spc="-20">
                <a:latin typeface="Calibri"/>
                <a:cs typeface="Calibri"/>
              </a:rPr>
              <a:t> </a:t>
            </a:r>
            <a:r>
              <a:rPr sz="1300">
                <a:latin typeface="Calibri"/>
                <a:cs typeface="Calibri"/>
              </a:rPr>
              <a:t>Security</a:t>
            </a:r>
            <a:r>
              <a:rPr sz="1300" spc="-30">
                <a:latin typeface="Calibri"/>
                <a:cs typeface="Calibri"/>
              </a:rPr>
              <a:t> </a:t>
            </a:r>
            <a:r>
              <a:rPr sz="1300">
                <a:latin typeface="Calibri"/>
                <a:cs typeface="Calibri"/>
              </a:rPr>
              <a:t>and</a:t>
            </a:r>
            <a:r>
              <a:rPr sz="1300" spc="-20">
                <a:latin typeface="Calibri"/>
                <a:cs typeface="Calibri"/>
              </a:rPr>
              <a:t> </a:t>
            </a:r>
            <a:r>
              <a:rPr sz="1300" spc="-10">
                <a:latin typeface="Calibri"/>
                <a:cs typeface="Calibri"/>
              </a:rPr>
              <a:t>Safeguard, </a:t>
            </a:r>
            <a:r>
              <a:rPr sz="1300">
                <a:latin typeface="Calibri"/>
                <a:cs typeface="Calibri"/>
              </a:rPr>
              <a:t>responsible</a:t>
            </a:r>
            <a:r>
              <a:rPr sz="1300" spc="-45">
                <a:latin typeface="Calibri"/>
                <a:cs typeface="Calibri"/>
              </a:rPr>
              <a:t> </a:t>
            </a:r>
            <a:r>
              <a:rPr sz="1300">
                <a:latin typeface="Calibri"/>
                <a:cs typeface="Calibri"/>
              </a:rPr>
              <a:t>for</a:t>
            </a:r>
            <a:r>
              <a:rPr sz="1300" spc="-65">
                <a:latin typeface="Calibri"/>
                <a:cs typeface="Calibri"/>
              </a:rPr>
              <a:t> </a:t>
            </a:r>
            <a:r>
              <a:rPr sz="1300" spc="-20">
                <a:latin typeface="Calibri"/>
                <a:cs typeface="Calibri"/>
              </a:rPr>
              <a:t>the;</a:t>
            </a:r>
            <a:endParaRPr sz="1300">
              <a:latin typeface="Calibri"/>
              <a:cs typeface="Calibri"/>
            </a:endParaRPr>
          </a:p>
          <a:p>
            <a:pPr marL="12700" marR="5080" indent="181610">
              <a:lnSpc>
                <a:spcPct val="100000"/>
              </a:lnSpc>
              <a:buChar char="•"/>
              <a:tabLst>
                <a:tab pos="194310" algn="l"/>
              </a:tabLst>
            </a:pPr>
            <a:r>
              <a:rPr sz="1300" spc="-10">
                <a:latin typeface="Calibri"/>
                <a:cs typeface="Calibri"/>
              </a:rPr>
              <a:t>Preparation</a:t>
            </a:r>
            <a:r>
              <a:rPr sz="1300" spc="-40">
                <a:latin typeface="Calibri"/>
                <a:cs typeface="Calibri"/>
              </a:rPr>
              <a:t> </a:t>
            </a:r>
            <a:r>
              <a:rPr sz="1300">
                <a:latin typeface="Calibri"/>
                <a:cs typeface="Calibri"/>
              </a:rPr>
              <a:t>of</a:t>
            </a:r>
            <a:r>
              <a:rPr sz="1300" spc="-30">
                <a:latin typeface="Calibri"/>
                <a:cs typeface="Calibri"/>
              </a:rPr>
              <a:t> </a:t>
            </a:r>
            <a:r>
              <a:rPr sz="1300">
                <a:latin typeface="Calibri"/>
                <a:cs typeface="Calibri"/>
              </a:rPr>
              <a:t>national</a:t>
            </a:r>
            <a:r>
              <a:rPr sz="1300" spc="-25">
                <a:latin typeface="Calibri"/>
                <a:cs typeface="Calibri"/>
              </a:rPr>
              <a:t> </a:t>
            </a:r>
            <a:r>
              <a:rPr sz="1300">
                <a:latin typeface="Calibri"/>
                <a:cs typeface="Calibri"/>
              </a:rPr>
              <a:t>legislation</a:t>
            </a:r>
            <a:r>
              <a:rPr sz="1300" spc="-15">
                <a:latin typeface="Calibri"/>
                <a:cs typeface="Calibri"/>
              </a:rPr>
              <a:t> </a:t>
            </a:r>
            <a:r>
              <a:rPr sz="1300" spc="-10">
                <a:latin typeface="Calibri"/>
                <a:cs typeface="Calibri"/>
              </a:rPr>
              <a:t>related </a:t>
            </a:r>
            <a:r>
              <a:rPr sz="1300">
                <a:latin typeface="Calibri"/>
                <a:cs typeface="Calibri"/>
              </a:rPr>
              <a:t>with</a:t>
            </a:r>
            <a:r>
              <a:rPr sz="1300" spc="-30">
                <a:latin typeface="Calibri"/>
                <a:cs typeface="Calibri"/>
              </a:rPr>
              <a:t> </a:t>
            </a:r>
            <a:r>
              <a:rPr sz="1300">
                <a:latin typeface="Calibri"/>
                <a:cs typeface="Calibri"/>
              </a:rPr>
              <a:t>the</a:t>
            </a:r>
            <a:r>
              <a:rPr sz="1300" spc="-25">
                <a:latin typeface="Calibri"/>
                <a:cs typeface="Calibri"/>
              </a:rPr>
              <a:t> </a:t>
            </a:r>
            <a:r>
              <a:rPr sz="1300">
                <a:latin typeface="Calibri"/>
                <a:cs typeface="Calibri"/>
              </a:rPr>
              <a:t>import,</a:t>
            </a:r>
            <a:r>
              <a:rPr sz="1300" spc="-30">
                <a:latin typeface="Calibri"/>
                <a:cs typeface="Calibri"/>
              </a:rPr>
              <a:t> </a:t>
            </a:r>
            <a:r>
              <a:rPr sz="1300">
                <a:latin typeface="Calibri"/>
                <a:cs typeface="Calibri"/>
              </a:rPr>
              <a:t>export</a:t>
            </a:r>
            <a:r>
              <a:rPr sz="1300" spc="-30">
                <a:latin typeface="Calibri"/>
                <a:cs typeface="Calibri"/>
              </a:rPr>
              <a:t> </a:t>
            </a:r>
            <a:r>
              <a:rPr sz="1300">
                <a:latin typeface="Calibri"/>
                <a:cs typeface="Calibri"/>
              </a:rPr>
              <a:t>and</a:t>
            </a:r>
            <a:r>
              <a:rPr sz="1300" spc="-40">
                <a:latin typeface="Calibri"/>
                <a:cs typeface="Calibri"/>
              </a:rPr>
              <a:t> </a:t>
            </a:r>
            <a:r>
              <a:rPr sz="1300">
                <a:latin typeface="Calibri"/>
                <a:cs typeface="Calibri"/>
              </a:rPr>
              <a:t>transport</a:t>
            </a:r>
            <a:r>
              <a:rPr sz="1300" spc="-15">
                <a:latin typeface="Calibri"/>
                <a:cs typeface="Calibri"/>
              </a:rPr>
              <a:t> </a:t>
            </a:r>
            <a:r>
              <a:rPr sz="1300" spc="-25">
                <a:latin typeface="Calibri"/>
                <a:cs typeface="Calibri"/>
              </a:rPr>
              <a:t>of </a:t>
            </a:r>
            <a:r>
              <a:rPr sz="1300" spc="-10">
                <a:latin typeface="Calibri"/>
                <a:cs typeface="Calibri"/>
              </a:rPr>
              <a:t>radioactive</a:t>
            </a:r>
            <a:r>
              <a:rPr sz="1300" spc="-25">
                <a:latin typeface="Calibri"/>
                <a:cs typeface="Calibri"/>
              </a:rPr>
              <a:t> </a:t>
            </a:r>
            <a:r>
              <a:rPr sz="1300">
                <a:latin typeface="Calibri"/>
                <a:cs typeface="Calibri"/>
              </a:rPr>
              <a:t>materials</a:t>
            </a:r>
            <a:r>
              <a:rPr sz="1300" spc="-5">
                <a:latin typeface="Calibri"/>
                <a:cs typeface="Calibri"/>
              </a:rPr>
              <a:t> </a:t>
            </a:r>
            <a:r>
              <a:rPr sz="1300">
                <a:latin typeface="Calibri"/>
                <a:cs typeface="Calibri"/>
              </a:rPr>
              <a:t>and</a:t>
            </a:r>
            <a:r>
              <a:rPr sz="1300" spc="-25">
                <a:latin typeface="Calibri"/>
                <a:cs typeface="Calibri"/>
              </a:rPr>
              <a:t> </a:t>
            </a:r>
            <a:r>
              <a:rPr sz="1300">
                <a:latin typeface="Calibri"/>
                <a:cs typeface="Calibri"/>
              </a:rPr>
              <a:t>their</a:t>
            </a:r>
            <a:r>
              <a:rPr sz="1300" spc="-10">
                <a:latin typeface="Calibri"/>
                <a:cs typeface="Calibri"/>
              </a:rPr>
              <a:t> implementation</a:t>
            </a:r>
            <a:endParaRPr sz="1300">
              <a:latin typeface="Calibri"/>
              <a:cs typeface="Calibri"/>
            </a:endParaRPr>
          </a:p>
          <a:p>
            <a:pPr marL="12700" marR="147320" indent="181610">
              <a:lnSpc>
                <a:spcPct val="100000"/>
              </a:lnSpc>
              <a:buChar char="•"/>
              <a:tabLst>
                <a:tab pos="194310" algn="l"/>
              </a:tabLst>
            </a:pPr>
            <a:r>
              <a:rPr sz="1300">
                <a:latin typeface="Calibri"/>
                <a:cs typeface="Calibri"/>
              </a:rPr>
              <a:t>Making</a:t>
            </a:r>
            <a:r>
              <a:rPr sz="1300" spc="-55">
                <a:latin typeface="Calibri"/>
                <a:cs typeface="Calibri"/>
              </a:rPr>
              <a:t> </a:t>
            </a:r>
            <a:r>
              <a:rPr sz="1300">
                <a:latin typeface="Calibri"/>
                <a:cs typeface="Calibri"/>
              </a:rPr>
              <a:t>safety</a:t>
            </a:r>
            <a:r>
              <a:rPr sz="1300" spc="-40">
                <a:latin typeface="Calibri"/>
                <a:cs typeface="Calibri"/>
              </a:rPr>
              <a:t> </a:t>
            </a:r>
            <a:r>
              <a:rPr sz="1300">
                <a:latin typeface="Calibri"/>
                <a:cs typeface="Calibri"/>
              </a:rPr>
              <a:t>and</a:t>
            </a:r>
            <a:r>
              <a:rPr sz="1300" spc="-50">
                <a:latin typeface="Calibri"/>
                <a:cs typeface="Calibri"/>
              </a:rPr>
              <a:t> </a:t>
            </a:r>
            <a:r>
              <a:rPr sz="1300">
                <a:latin typeface="Calibri"/>
                <a:cs typeface="Calibri"/>
              </a:rPr>
              <a:t>security</a:t>
            </a:r>
            <a:r>
              <a:rPr sz="1300" spc="-65">
                <a:latin typeface="Calibri"/>
                <a:cs typeface="Calibri"/>
              </a:rPr>
              <a:t> </a:t>
            </a:r>
            <a:r>
              <a:rPr sz="1300">
                <a:latin typeface="Calibri"/>
                <a:cs typeface="Calibri"/>
              </a:rPr>
              <a:t>assessment</a:t>
            </a:r>
            <a:r>
              <a:rPr sz="1300" spc="-15">
                <a:latin typeface="Calibri"/>
                <a:cs typeface="Calibri"/>
              </a:rPr>
              <a:t> </a:t>
            </a:r>
            <a:r>
              <a:rPr sz="1300" spc="-25">
                <a:latin typeface="Calibri"/>
                <a:cs typeface="Calibri"/>
              </a:rPr>
              <a:t>for </a:t>
            </a:r>
            <a:r>
              <a:rPr sz="1300" spc="-10">
                <a:latin typeface="Calibri"/>
                <a:cs typeface="Calibri"/>
              </a:rPr>
              <a:t>authorization</a:t>
            </a:r>
            <a:r>
              <a:rPr sz="1300" spc="10">
                <a:latin typeface="Calibri"/>
                <a:cs typeface="Calibri"/>
              </a:rPr>
              <a:t> </a:t>
            </a:r>
            <a:r>
              <a:rPr sz="1300" spc="-10">
                <a:latin typeface="Calibri"/>
                <a:cs typeface="Calibri"/>
              </a:rPr>
              <a:t>applications</a:t>
            </a:r>
            <a:r>
              <a:rPr sz="1300" spc="10">
                <a:latin typeface="Calibri"/>
                <a:cs typeface="Calibri"/>
              </a:rPr>
              <a:t> </a:t>
            </a:r>
            <a:r>
              <a:rPr sz="1300">
                <a:latin typeface="Calibri"/>
                <a:cs typeface="Calibri"/>
              </a:rPr>
              <a:t>related</a:t>
            </a:r>
            <a:r>
              <a:rPr sz="1300" spc="-10">
                <a:latin typeface="Calibri"/>
                <a:cs typeface="Calibri"/>
              </a:rPr>
              <a:t> import, </a:t>
            </a:r>
            <a:r>
              <a:rPr sz="1300">
                <a:latin typeface="Calibri"/>
                <a:cs typeface="Calibri"/>
              </a:rPr>
              <a:t>export</a:t>
            </a:r>
            <a:r>
              <a:rPr sz="1300" spc="-35">
                <a:latin typeface="Calibri"/>
                <a:cs typeface="Calibri"/>
              </a:rPr>
              <a:t> </a:t>
            </a:r>
            <a:r>
              <a:rPr sz="1300">
                <a:latin typeface="Calibri"/>
                <a:cs typeface="Calibri"/>
              </a:rPr>
              <a:t>and</a:t>
            </a:r>
            <a:r>
              <a:rPr sz="1300" spc="-25">
                <a:latin typeface="Calibri"/>
                <a:cs typeface="Calibri"/>
              </a:rPr>
              <a:t> </a:t>
            </a:r>
            <a:r>
              <a:rPr sz="1300" spc="-10">
                <a:latin typeface="Calibri"/>
                <a:cs typeface="Calibri"/>
              </a:rPr>
              <a:t>transport</a:t>
            </a:r>
            <a:endParaRPr sz="1300">
              <a:latin typeface="Calibri"/>
              <a:cs typeface="Calibri"/>
            </a:endParaRPr>
          </a:p>
          <a:p>
            <a:pPr marL="12700" marR="231140" indent="181610">
              <a:lnSpc>
                <a:spcPct val="100000"/>
              </a:lnSpc>
              <a:buChar char="•"/>
              <a:tabLst>
                <a:tab pos="194310" algn="l"/>
              </a:tabLst>
            </a:pPr>
            <a:r>
              <a:rPr sz="1300">
                <a:latin typeface="Calibri"/>
                <a:cs typeface="Calibri"/>
              </a:rPr>
              <a:t>Giving</a:t>
            </a:r>
            <a:r>
              <a:rPr sz="1300" spc="-25">
                <a:latin typeface="Calibri"/>
                <a:cs typeface="Calibri"/>
              </a:rPr>
              <a:t> </a:t>
            </a:r>
            <a:r>
              <a:rPr sz="1300">
                <a:latin typeface="Calibri"/>
                <a:cs typeface="Calibri"/>
              </a:rPr>
              <a:t>license</a:t>
            </a:r>
            <a:r>
              <a:rPr sz="1300" spc="-25">
                <a:latin typeface="Calibri"/>
                <a:cs typeface="Calibri"/>
              </a:rPr>
              <a:t> </a:t>
            </a:r>
            <a:r>
              <a:rPr sz="1300">
                <a:latin typeface="Calibri"/>
                <a:cs typeface="Calibri"/>
              </a:rPr>
              <a:t>for</a:t>
            </a:r>
            <a:r>
              <a:rPr sz="1300" spc="-35">
                <a:latin typeface="Calibri"/>
                <a:cs typeface="Calibri"/>
              </a:rPr>
              <a:t> </a:t>
            </a:r>
            <a:r>
              <a:rPr sz="1300">
                <a:latin typeface="Calibri"/>
                <a:cs typeface="Calibri"/>
              </a:rPr>
              <a:t>the</a:t>
            </a:r>
            <a:r>
              <a:rPr sz="1300" spc="-20">
                <a:latin typeface="Calibri"/>
                <a:cs typeface="Calibri"/>
              </a:rPr>
              <a:t> </a:t>
            </a:r>
            <a:r>
              <a:rPr sz="1300">
                <a:latin typeface="Calibri"/>
                <a:cs typeface="Calibri"/>
              </a:rPr>
              <a:t>companies</a:t>
            </a:r>
            <a:r>
              <a:rPr sz="1300" spc="-15">
                <a:latin typeface="Calibri"/>
                <a:cs typeface="Calibri"/>
              </a:rPr>
              <a:t> </a:t>
            </a:r>
            <a:r>
              <a:rPr sz="1300" spc="-10">
                <a:latin typeface="Calibri"/>
                <a:cs typeface="Calibri"/>
              </a:rPr>
              <a:t>carrying </a:t>
            </a:r>
            <a:r>
              <a:rPr sz="1300">
                <a:latin typeface="Calibri"/>
                <a:cs typeface="Calibri"/>
              </a:rPr>
              <a:t>out </a:t>
            </a:r>
            <a:r>
              <a:rPr sz="1300" spc="-10">
                <a:latin typeface="Calibri"/>
                <a:cs typeface="Calibri"/>
              </a:rPr>
              <a:t>importation,</a:t>
            </a:r>
            <a:r>
              <a:rPr sz="1300" spc="15">
                <a:latin typeface="Calibri"/>
                <a:cs typeface="Calibri"/>
              </a:rPr>
              <a:t> </a:t>
            </a:r>
            <a:r>
              <a:rPr sz="1300" spc="-10">
                <a:latin typeface="Calibri"/>
                <a:cs typeface="Calibri"/>
              </a:rPr>
              <a:t>exportation</a:t>
            </a:r>
            <a:r>
              <a:rPr sz="1300" spc="20">
                <a:latin typeface="Calibri"/>
                <a:cs typeface="Calibri"/>
              </a:rPr>
              <a:t> </a:t>
            </a:r>
            <a:r>
              <a:rPr sz="1300" spc="-25">
                <a:latin typeface="Calibri"/>
                <a:cs typeface="Calibri"/>
              </a:rPr>
              <a:t>and </a:t>
            </a:r>
            <a:r>
              <a:rPr sz="1300" spc="-10">
                <a:latin typeface="Calibri"/>
                <a:cs typeface="Calibri"/>
              </a:rPr>
              <a:t>transportation</a:t>
            </a:r>
            <a:r>
              <a:rPr sz="1300" spc="25">
                <a:latin typeface="Calibri"/>
                <a:cs typeface="Calibri"/>
              </a:rPr>
              <a:t> </a:t>
            </a:r>
            <a:r>
              <a:rPr sz="1300">
                <a:latin typeface="Calibri"/>
                <a:cs typeface="Calibri"/>
              </a:rPr>
              <a:t>of</a:t>
            </a:r>
            <a:r>
              <a:rPr sz="1300" spc="15">
                <a:latin typeface="Calibri"/>
                <a:cs typeface="Calibri"/>
              </a:rPr>
              <a:t> </a:t>
            </a:r>
            <a:r>
              <a:rPr sz="1300" spc="-10">
                <a:latin typeface="Calibri"/>
                <a:cs typeface="Calibri"/>
              </a:rPr>
              <a:t>radioactive</a:t>
            </a:r>
            <a:r>
              <a:rPr sz="1300" spc="5">
                <a:latin typeface="Calibri"/>
                <a:cs typeface="Calibri"/>
              </a:rPr>
              <a:t> </a:t>
            </a:r>
            <a:r>
              <a:rPr sz="1300" spc="-10">
                <a:latin typeface="Calibri"/>
                <a:cs typeface="Calibri"/>
              </a:rPr>
              <a:t>materials</a:t>
            </a:r>
            <a:endParaRPr sz="1300">
              <a:latin typeface="Calibri"/>
              <a:cs typeface="Calibri"/>
            </a:endParaRPr>
          </a:p>
          <a:p>
            <a:pPr marL="194310" indent="-181610">
              <a:lnSpc>
                <a:spcPct val="100000"/>
              </a:lnSpc>
              <a:buChar char="•"/>
              <a:tabLst>
                <a:tab pos="194310" algn="l"/>
              </a:tabLst>
            </a:pPr>
            <a:r>
              <a:rPr sz="1300">
                <a:latin typeface="Calibri"/>
                <a:cs typeface="Calibri"/>
              </a:rPr>
              <a:t>Giving</a:t>
            </a:r>
            <a:r>
              <a:rPr sz="1300" spc="-30">
                <a:latin typeface="Calibri"/>
                <a:cs typeface="Calibri"/>
              </a:rPr>
              <a:t> </a:t>
            </a:r>
            <a:r>
              <a:rPr sz="1300">
                <a:latin typeface="Calibri"/>
                <a:cs typeface="Calibri"/>
              </a:rPr>
              <a:t>import/</a:t>
            </a:r>
            <a:r>
              <a:rPr sz="1300" spc="-25">
                <a:latin typeface="Calibri"/>
                <a:cs typeface="Calibri"/>
              </a:rPr>
              <a:t> </a:t>
            </a:r>
            <a:r>
              <a:rPr sz="1300">
                <a:latin typeface="Calibri"/>
                <a:cs typeface="Calibri"/>
              </a:rPr>
              <a:t>export</a:t>
            </a:r>
            <a:r>
              <a:rPr sz="1300" spc="-30">
                <a:latin typeface="Calibri"/>
                <a:cs typeface="Calibri"/>
              </a:rPr>
              <a:t> </a:t>
            </a:r>
            <a:r>
              <a:rPr sz="1300">
                <a:latin typeface="Calibri"/>
                <a:cs typeface="Calibri"/>
              </a:rPr>
              <a:t>or</a:t>
            </a:r>
            <a:r>
              <a:rPr sz="1300" spc="-45">
                <a:latin typeface="Calibri"/>
                <a:cs typeface="Calibri"/>
              </a:rPr>
              <a:t> </a:t>
            </a:r>
            <a:r>
              <a:rPr sz="1300">
                <a:latin typeface="Calibri"/>
                <a:cs typeface="Calibri"/>
              </a:rPr>
              <a:t>transit</a:t>
            </a:r>
            <a:r>
              <a:rPr sz="1300" spc="-25">
                <a:latin typeface="Calibri"/>
                <a:cs typeface="Calibri"/>
              </a:rPr>
              <a:t> </a:t>
            </a:r>
            <a:r>
              <a:rPr sz="1300">
                <a:latin typeface="Calibri"/>
                <a:cs typeface="Calibri"/>
              </a:rPr>
              <a:t>permit</a:t>
            </a:r>
            <a:r>
              <a:rPr sz="1300" spc="-30">
                <a:latin typeface="Calibri"/>
                <a:cs typeface="Calibri"/>
              </a:rPr>
              <a:t> </a:t>
            </a:r>
            <a:r>
              <a:rPr sz="1300" spc="-25">
                <a:latin typeface="Calibri"/>
                <a:cs typeface="Calibri"/>
              </a:rPr>
              <a:t>for</a:t>
            </a:r>
            <a:endParaRPr sz="1300">
              <a:latin typeface="Calibri"/>
              <a:cs typeface="Calibri"/>
            </a:endParaRPr>
          </a:p>
          <a:p>
            <a:pPr marL="12700">
              <a:lnSpc>
                <a:spcPct val="100000"/>
              </a:lnSpc>
              <a:spcBef>
                <a:spcPts val="5"/>
              </a:spcBef>
            </a:pPr>
            <a:r>
              <a:rPr sz="1300">
                <a:latin typeface="Calibri"/>
                <a:cs typeface="Calibri"/>
              </a:rPr>
              <a:t>the</a:t>
            </a:r>
            <a:r>
              <a:rPr sz="1300" spc="20">
                <a:latin typeface="Calibri"/>
                <a:cs typeface="Calibri"/>
              </a:rPr>
              <a:t> </a:t>
            </a:r>
            <a:r>
              <a:rPr sz="1300" spc="-10">
                <a:latin typeface="Calibri"/>
                <a:cs typeface="Calibri"/>
              </a:rPr>
              <a:t>radioactive</a:t>
            </a:r>
            <a:r>
              <a:rPr sz="1300" spc="5">
                <a:latin typeface="Calibri"/>
                <a:cs typeface="Calibri"/>
              </a:rPr>
              <a:t> </a:t>
            </a:r>
            <a:r>
              <a:rPr sz="1300" spc="-10">
                <a:latin typeface="Calibri"/>
                <a:cs typeface="Calibri"/>
              </a:rPr>
              <a:t>materials</a:t>
            </a:r>
            <a:endParaRPr sz="1300">
              <a:latin typeface="Calibri"/>
              <a:cs typeface="Calibri"/>
            </a:endParaRPr>
          </a:p>
          <a:p>
            <a:pPr marL="12700" marR="135890" indent="181610">
              <a:lnSpc>
                <a:spcPct val="100000"/>
              </a:lnSpc>
              <a:buChar char="•"/>
              <a:tabLst>
                <a:tab pos="194310" algn="l"/>
              </a:tabLst>
            </a:pPr>
            <a:r>
              <a:rPr sz="1300">
                <a:latin typeface="Calibri"/>
                <a:cs typeface="Calibri"/>
              </a:rPr>
              <a:t>Make</a:t>
            </a:r>
            <a:r>
              <a:rPr sz="1300" spc="-30">
                <a:latin typeface="Calibri"/>
                <a:cs typeface="Calibri"/>
              </a:rPr>
              <a:t> </a:t>
            </a:r>
            <a:r>
              <a:rPr sz="1300">
                <a:latin typeface="Calibri"/>
                <a:cs typeface="Calibri"/>
              </a:rPr>
              <a:t>necessary</a:t>
            </a:r>
            <a:r>
              <a:rPr sz="1300" spc="-15">
                <a:latin typeface="Calibri"/>
                <a:cs typeface="Calibri"/>
              </a:rPr>
              <a:t> </a:t>
            </a:r>
            <a:r>
              <a:rPr sz="1300" spc="-10">
                <a:latin typeface="Calibri"/>
                <a:cs typeface="Calibri"/>
              </a:rPr>
              <a:t>coordination</a:t>
            </a:r>
            <a:r>
              <a:rPr sz="1300">
                <a:latin typeface="Calibri"/>
                <a:cs typeface="Calibri"/>
              </a:rPr>
              <a:t> with</a:t>
            </a:r>
            <a:r>
              <a:rPr sz="1300" spc="245">
                <a:latin typeface="Calibri"/>
                <a:cs typeface="Calibri"/>
              </a:rPr>
              <a:t> </a:t>
            </a:r>
            <a:r>
              <a:rPr sz="1300" spc="-10">
                <a:latin typeface="Calibri"/>
                <a:cs typeface="Calibri"/>
              </a:rPr>
              <a:t>other </a:t>
            </a:r>
            <a:r>
              <a:rPr sz="1300">
                <a:latin typeface="Calibri"/>
                <a:cs typeface="Calibri"/>
              </a:rPr>
              <a:t>national</a:t>
            </a:r>
            <a:r>
              <a:rPr sz="1300" spc="-30">
                <a:latin typeface="Calibri"/>
                <a:cs typeface="Calibri"/>
              </a:rPr>
              <a:t> </a:t>
            </a:r>
            <a:r>
              <a:rPr sz="1300">
                <a:latin typeface="Calibri"/>
                <a:cs typeface="Calibri"/>
              </a:rPr>
              <a:t>regulatory</a:t>
            </a:r>
            <a:r>
              <a:rPr sz="1300" spc="-45">
                <a:latin typeface="Calibri"/>
                <a:cs typeface="Calibri"/>
              </a:rPr>
              <a:t> </a:t>
            </a:r>
            <a:r>
              <a:rPr sz="1300">
                <a:latin typeface="Calibri"/>
                <a:cs typeface="Calibri"/>
              </a:rPr>
              <a:t>authorities</a:t>
            </a:r>
            <a:r>
              <a:rPr sz="1300" spc="-25">
                <a:latin typeface="Calibri"/>
                <a:cs typeface="Calibri"/>
              </a:rPr>
              <a:t> </a:t>
            </a:r>
            <a:r>
              <a:rPr sz="1300" spc="-10">
                <a:latin typeface="Calibri"/>
                <a:cs typeface="Calibri"/>
              </a:rPr>
              <a:t>regarding</a:t>
            </a:r>
            <a:r>
              <a:rPr sz="1300" spc="-50">
                <a:latin typeface="Calibri"/>
                <a:cs typeface="Calibri"/>
              </a:rPr>
              <a:t> </a:t>
            </a:r>
            <a:r>
              <a:rPr sz="1300" spc="-20">
                <a:latin typeface="Calibri"/>
                <a:cs typeface="Calibri"/>
              </a:rPr>
              <a:t>safe </a:t>
            </a:r>
            <a:r>
              <a:rPr sz="1300">
                <a:latin typeface="Calibri"/>
                <a:cs typeface="Calibri"/>
              </a:rPr>
              <a:t>and</a:t>
            </a:r>
            <a:r>
              <a:rPr sz="1300" spc="-15">
                <a:latin typeface="Calibri"/>
                <a:cs typeface="Calibri"/>
              </a:rPr>
              <a:t> </a:t>
            </a:r>
            <a:r>
              <a:rPr sz="1300">
                <a:latin typeface="Calibri"/>
                <a:cs typeface="Calibri"/>
              </a:rPr>
              <a:t>secure</a:t>
            </a:r>
            <a:r>
              <a:rPr sz="1300" spc="-25">
                <a:latin typeface="Calibri"/>
                <a:cs typeface="Calibri"/>
              </a:rPr>
              <a:t> </a:t>
            </a:r>
            <a:r>
              <a:rPr sz="1300">
                <a:latin typeface="Calibri"/>
                <a:cs typeface="Calibri"/>
              </a:rPr>
              <a:t>transport</a:t>
            </a:r>
            <a:r>
              <a:rPr sz="1300" spc="-20">
                <a:latin typeface="Calibri"/>
                <a:cs typeface="Calibri"/>
              </a:rPr>
              <a:t> </a:t>
            </a:r>
            <a:r>
              <a:rPr sz="1300">
                <a:latin typeface="Calibri"/>
                <a:cs typeface="Calibri"/>
              </a:rPr>
              <a:t>of</a:t>
            </a:r>
            <a:r>
              <a:rPr sz="1300" spc="-15">
                <a:latin typeface="Calibri"/>
                <a:cs typeface="Calibri"/>
              </a:rPr>
              <a:t> </a:t>
            </a:r>
            <a:r>
              <a:rPr sz="1300" spc="-10">
                <a:latin typeface="Calibri"/>
                <a:cs typeface="Calibri"/>
              </a:rPr>
              <a:t>radioactive</a:t>
            </a:r>
            <a:r>
              <a:rPr sz="1300" spc="-25">
                <a:latin typeface="Calibri"/>
                <a:cs typeface="Calibri"/>
              </a:rPr>
              <a:t> </a:t>
            </a:r>
            <a:r>
              <a:rPr sz="1300" spc="-10">
                <a:latin typeface="Calibri"/>
                <a:cs typeface="Calibri"/>
              </a:rPr>
              <a:t>materials</a:t>
            </a:r>
            <a:endParaRPr sz="13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829050" y="4302378"/>
            <a:ext cx="5184140" cy="2152015"/>
          </a:xfrm>
          <a:prstGeom prst="rect">
            <a:avLst/>
          </a:prstGeom>
        </p:spPr>
        <p:txBody>
          <a:bodyPr vert="horz" wrap="square" lIns="0" tIns="12700" rIns="0" bIns="0" rtlCol="0">
            <a:spAutoFit/>
          </a:bodyPr>
          <a:lstStyle/>
          <a:p>
            <a:pPr marL="12700" marR="2560320">
              <a:lnSpc>
                <a:spcPct val="110800"/>
              </a:lnSpc>
              <a:spcBef>
                <a:spcPts val="100"/>
              </a:spcBef>
            </a:pPr>
            <a:r>
              <a:rPr sz="2400" b="0" spc="-20">
                <a:latin typeface="Calibri Light"/>
                <a:cs typeface="Calibri Light"/>
              </a:rPr>
              <a:t>United</a:t>
            </a:r>
            <a:r>
              <a:rPr sz="2400" b="0" spc="-95">
                <a:latin typeface="Calibri Light"/>
                <a:cs typeface="Calibri Light"/>
              </a:rPr>
              <a:t> </a:t>
            </a:r>
            <a:r>
              <a:rPr sz="2400" b="0" spc="-10">
                <a:latin typeface="Calibri Light"/>
                <a:cs typeface="Calibri Light"/>
              </a:rPr>
              <a:t>Arab</a:t>
            </a:r>
            <a:r>
              <a:rPr sz="2400" b="0" spc="-95">
                <a:latin typeface="Calibri Light"/>
                <a:cs typeface="Calibri Light"/>
              </a:rPr>
              <a:t> </a:t>
            </a:r>
            <a:r>
              <a:rPr sz="2400" b="0" spc="-10">
                <a:latin typeface="Calibri Light"/>
                <a:cs typeface="Calibri Light"/>
              </a:rPr>
              <a:t>Emirates </a:t>
            </a:r>
            <a:r>
              <a:rPr sz="2400" b="0">
                <a:latin typeface="Calibri Light"/>
                <a:cs typeface="Calibri Light"/>
              </a:rPr>
              <a:t>Abdulla</a:t>
            </a:r>
            <a:r>
              <a:rPr sz="2400" b="0" spc="-30">
                <a:latin typeface="Calibri Light"/>
                <a:cs typeface="Calibri Light"/>
              </a:rPr>
              <a:t> </a:t>
            </a:r>
            <a:r>
              <a:rPr sz="2400" b="0">
                <a:latin typeface="Calibri Light"/>
                <a:cs typeface="Calibri Light"/>
              </a:rPr>
              <a:t>AL</a:t>
            </a:r>
            <a:r>
              <a:rPr sz="2400" b="0" spc="-10">
                <a:latin typeface="Calibri Light"/>
                <a:cs typeface="Calibri Light"/>
              </a:rPr>
              <a:t> </a:t>
            </a:r>
            <a:r>
              <a:rPr sz="2400" b="0" spc="-30">
                <a:latin typeface="Calibri Light"/>
                <a:cs typeface="Calibri Light"/>
              </a:rPr>
              <a:t>YAMMAHI</a:t>
            </a:r>
            <a:endParaRPr sz="2400">
              <a:latin typeface="Calibri Light"/>
              <a:cs typeface="Calibri Light"/>
            </a:endParaRPr>
          </a:p>
          <a:p>
            <a:pPr marL="12700" marR="5080">
              <a:lnSpc>
                <a:spcPct val="90000"/>
              </a:lnSpc>
              <a:spcBef>
                <a:spcPts val="635"/>
              </a:spcBef>
            </a:pPr>
            <a:r>
              <a:rPr sz="1800">
                <a:latin typeface="Calibri"/>
                <a:cs typeface="Calibri"/>
              </a:rPr>
              <a:t>I'm</a:t>
            </a:r>
            <a:r>
              <a:rPr sz="1800" spc="-40">
                <a:latin typeface="Calibri"/>
                <a:cs typeface="Calibri"/>
              </a:rPr>
              <a:t> </a:t>
            </a:r>
            <a:r>
              <a:rPr sz="1800">
                <a:latin typeface="Calibri"/>
                <a:cs typeface="Calibri"/>
              </a:rPr>
              <a:t>working</a:t>
            </a:r>
            <a:r>
              <a:rPr sz="1800" spc="-25">
                <a:latin typeface="Calibri"/>
                <a:cs typeface="Calibri"/>
              </a:rPr>
              <a:t> </a:t>
            </a:r>
            <a:r>
              <a:rPr sz="1800">
                <a:latin typeface="Calibri"/>
                <a:cs typeface="Calibri"/>
              </a:rPr>
              <a:t>as</a:t>
            </a:r>
            <a:r>
              <a:rPr sz="1800" spc="-45">
                <a:latin typeface="Calibri"/>
                <a:cs typeface="Calibri"/>
              </a:rPr>
              <a:t> </a:t>
            </a:r>
            <a:r>
              <a:rPr sz="1800" spc="-10">
                <a:latin typeface="Calibri"/>
                <a:cs typeface="Calibri"/>
              </a:rPr>
              <a:t>radiation</a:t>
            </a:r>
            <a:r>
              <a:rPr sz="1800" spc="-30">
                <a:latin typeface="Calibri"/>
                <a:cs typeface="Calibri"/>
              </a:rPr>
              <a:t> </a:t>
            </a:r>
            <a:r>
              <a:rPr sz="1800">
                <a:latin typeface="Calibri"/>
                <a:cs typeface="Calibri"/>
              </a:rPr>
              <a:t>safety</a:t>
            </a:r>
            <a:r>
              <a:rPr sz="1800" spc="-35">
                <a:latin typeface="Calibri"/>
                <a:cs typeface="Calibri"/>
              </a:rPr>
              <a:t> </a:t>
            </a:r>
            <a:r>
              <a:rPr sz="1800">
                <a:latin typeface="Calibri"/>
                <a:cs typeface="Calibri"/>
              </a:rPr>
              <a:t>specialist</a:t>
            </a:r>
            <a:r>
              <a:rPr sz="1800" spc="-35">
                <a:latin typeface="Calibri"/>
                <a:cs typeface="Calibri"/>
              </a:rPr>
              <a:t> </a:t>
            </a:r>
            <a:r>
              <a:rPr sz="1800">
                <a:latin typeface="Calibri"/>
                <a:cs typeface="Calibri"/>
              </a:rPr>
              <a:t>in</a:t>
            </a:r>
            <a:r>
              <a:rPr sz="1800" spc="-25">
                <a:latin typeface="Calibri"/>
                <a:cs typeface="Calibri"/>
              </a:rPr>
              <a:t> </a:t>
            </a:r>
            <a:r>
              <a:rPr sz="1800">
                <a:latin typeface="Calibri"/>
                <a:cs typeface="Calibri"/>
              </a:rPr>
              <a:t>the</a:t>
            </a:r>
            <a:r>
              <a:rPr sz="1800" spc="-40">
                <a:latin typeface="Calibri"/>
                <a:cs typeface="Calibri"/>
              </a:rPr>
              <a:t> </a:t>
            </a:r>
            <a:r>
              <a:rPr sz="1800" spc="-10">
                <a:latin typeface="Calibri"/>
                <a:cs typeface="Calibri"/>
              </a:rPr>
              <a:t>federal </a:t>
            </a:r>
            <a:r>
              <a:rPr sz="1800">
                <a:latin typeface="Calibri"/>
                <a:cs typeface="Calibri"/>
              </a:rPr>
              <a:t>authority</a:t>
            </a:r>
            <a:r>
              <a:rPr sz="1800" spc="-20">
                <a:latin typeface="Calibri"/>
                <a:cs typeface="Calibri"/>
              </a:rPr>
              <a:t> </a:t>
            </a:r>
            <a:r>
              <a:rPr sz="1800">
                <a:latin typeface="Calibri"/>
                <a:cs typeface="Calibri"/>
              </a:rPr>
              <a:t>of</a:t>
            </a:r>
            <a:r>
              <a:rPr sz="1800" spc="-25">
                <a:latin typeface="Calibri"/>
                <a:cs typeface="Calibri"/>
              </a:rPr>
              <a:t> </a:t>
            </a:r>
            <a:r>
              <a:rPr sz="1800">
                <a:latin typeface="Calibri"/>
                <a:cs typeface="Calibri"/>
              </a:rPr>
              <a:t>nuclear</a:t>
            </a:r>
            <a:r>
              <a:rPr sz="1800" spc="-5">
                <a:latin typeface="Calibri"/>
                <a:cs typeface="Calibri"/>
              </a:rPr>
              <a:t> </a:t>
            </a:r>
            <a:r>
              <a:rPr sz="1800" spc="-10">
                <a:latin typeface="Calibri"/>
                <a:cs typeface="Calibri"/>
              </a:rPr>
              <a:t>regulation</a:t>
            </a:r>
            <a:r>
              <a:rPr sz="1800" spc="-15">
                <a:latin typeface="Calibri"/>
                <a:cs typeface="Calibri"/>
              </a:rPr>
              <a:t> </a:t>
            </a:r>
            <a:r>
              <a:rPr sz="1800">
                <a:latin typeface="Calibri"/>
                <a:cs typeface="Calibri"/>
              </a:rPr>
              <a:t>in</a:t>
            </a:r>
            <a:r>
              <a:rPr sz="1800" spc="-15">
                <a:latin typeface="Calibri"/>
                <a:cs typeface="Calibri"/>
              </a:rPr>
              <a:t> </a:t>
            </a:r>
            <a:r>
              <a:rPr sz="1800">
                <a:latin typeface="Calibri"/>
                <a:cs typeface="Calibri"/>
              </a:rPr>
              <a:t>UAE.</a:t>
            </a:r>
            <a:r>
              <a:rPr sz="1800" spc="355">
                <a:latin typeface="Calibri"/>
                <a:cs typeface="Calibri"/>
              </a:rPr>
              <a:t> </a:t>
            </a:r>
            <a:r>
              <a:rPr sz="1800">
                <a:latin typeface="Calibri"/>
                <a:cs typeface="Calibri"/>
              </a:rPr>
              <a:t>I</a:t>
            </a:r>
            <a:r>
              <a:rPr sz="1800" spc="-25">
                <a:latin typeface="Calibri"/>
                <a:cs typeface="Calibri"/>
              </a:rPr>
              <a:t> </a:t>
            </a:r>
            <a:r>
              <a:rPr sz="1800">
                <a:latin typeface="Calibri"/>
                <a:cs typeface="Calibri"/>
              </a:rPr>
              <a:t>had</a:t>
            </a:r>
            <a:r>
              <a:rPr sz="1800" spc="-10">
                <a:latin typeface="Calibri"/>
                <a:cs typeface="Calibri"/>
              </a:rPr>
              <a:t> </a:t>
            </a:r>
            <a:r>
              <a:rPr sz="1800">
                <a:latin typeface="Calibri"/>
                <a:cs typeface="Calibri"/>
              </a:rPr>
              <a:t>more</a:t>
            </a:r>
            <a:r>
              <a:rPr sz="1800" spc="-25">
                <a:latin typeface="Calibri"/>
                <a:cs typeface="Calibri"/>
              </a:rPr>
              <a:t> </a:t>
            </a:r>
            <a:r>
              <a:rPr sz="1800" spc="-20">
                <a:latin typeface="Calibri"/>
                <a:cs typeface="Calibri"/>
              </a:rPr>
              <a:t>than </a:t>
            </a:r>
            <a:r>
              <a:rPr sz="1800">
                <a:latin typeface="Calibri"/>
                <a:cs typeface="Calibri"/>
              </a:rPr>
              <a:t>10</a:t>
            </a:r>
            <a:r>
              <a:rPr sz="1800" spc="-65">
                <a:latin typeface="Calibri"/>
                <a:cs typeface="Calibri"/>
              </a:rPr>
              <a:t> </a:t>
            </a:r>
            <a:r>
              <a:rPr sz="1800">
                <a:latin typeface="Calibri"/>
                <a:cs typeface="Calibri"/>
              </a:rPr>
              <a:t>years</a:t>
            </a:r>
            <a:r>
              <a:rPr sz="1800" spc="-65">
                <a:latin typeface="Calibri"/>
                <a:cs typeface="Calibri"/>
              </a:rPr>
              <a:t> </a:t>
            </a:r>
            <a:r>
              <a:rPr sz="1800">
                <a:latin typeface="Calibri"/>
                <a:cs typeface="Calibri"/>
              </a:rPr>
              <a:t>experience</a:t>
            </a:r>
            <a:r>
              <a:rPr sz="1800" spc="-50">
                <a:latin typeface="Calibri"/>
                <a:cs typeface="Calibri"/>
              </a:rPr>
              <a:t> </a:t>
            </a:r>
            <a:r>
              <a:rPr sz="1800">
                <a:latin typeface="Calibri"/>
                <a:cs typeface="Calibri"/>
              </a:rPr>
              <a:t>in</a:t>
            </a:r>
            <a:r>
              <a:rPr sz="1800" spc="-55">
                <a:latin typeface="Calibri"/>
                <a:cs typeface="Calibri"/>
              </a:rPr>
              <a:t> </a:t>
            </a:r>
            <a:r>
              <a:rPr sz="1800">
                <a:latin typeface="Calibri"/>
                <a:cs typeface="Calibri"/>
              </a:rPr>
              <a:t>assessment</a:t>
            </a:r>
            <a:r>
              <a:rPr sz="1800" spc="-90">
                <a:latin typeface="Calibri"/>
                <a:cs typeface="Calibri"/>
              </a:rPr>
              <a:t> </a:t>
            </a:r>
            <a:r>
              <a:rPr sz="1800">
                <a:latin typeface="Calibri"/>
                <a:cs typeface="Calibri"/>
              </a:rPr>
              <a:t>and</a:t>
            </a:r>
            <a:r>
              <a:rPr sz="1800" spc="-65">
                <a:latin typeface="Calibri"/>
                <a:cs typeface="Calibri"/>
              </a:rPr>
              <a:t> </a:t>
            </a:r>
            <a:r>
              <a:rPr sz="1800">
                <a:latin typeface="Calibri"/>
                <a:cs typeface="Calibri"/>
              </a:rPr>
              <a:t>inspections</a:t>
            </a:r>
            <a:r>
              <a:rPr sz="1800" spc="-50">
                <a:latin typeface="Calibri"/>
                <a:cs typeface="Calibri"/>
              </a:rPr>
              <a:t> </a:t>
            </a:r>
            <a:r>
              <a:rPr sz="1800" spc="-25">
                <a:latin typeface="Calibri"/>
                <a:cs typeface="Calibri"/>
              </a:rPr>
              <a:t>of </a:t>
            </a:r>
            <a:r>
              <a:rPr sz="1800" spc="-10">
                <a:latin typeface="Calibri"/>
                <a:cs typeface="Calibri"/>
              </a:rPr>
              <a:t>regulated</a:t>
            </a:r>
            <a:r>
              <a:rPr sz="1800" spc="-25">
                <a:latin typeface="Calibri"/>
                <a:cs typeface="Calibri"/>
              </a:rPr>
              <a:t> </a:t>
            </a:r>
            <a:r>
              <a:rPr sz="1800">
                <a:latin typeface="Calibri"/>
                <a:cs typeface="Calibri"/>
              </a:rPr>
              <a:t>materials.</a:t>
            </a:r>
            <a:r>
              <a:rPr sz="1800" spc="-20">
                <a:latin typeface="Calibri"/>
                <a:cs typeface="Calibri"/>
              </a:rPr>
              <a:t> </a:t>
            </a:r>
            <a:r>
              <a:rPr sz="1800">
                <a:latin typeface="Calibri"/>
                <a:cs typeface="Calibri"/>
              </a:rPr>
              <a:t>Im</a:t>
            </a:r>
            <a:r>
              <a:rPr sz="1800" spc="-45">
                <a:latin typeface="Calibri"/>
                <a:cs typeface="Calibri"/>
              </a:rPr>
              <a:t> </a:t>
            </a:r>
            <a:r>
              <a:rPr sz="1800">
                <a:latin typeface="Calibri"/>
                <a:cs typeface="Calibri"/>
              </a:rPr>
              <a:t>a</a:t>
            </a:r>
            <a:r>
              <a:rPr sz="1800" spc="-40">
                <a:latin typeface="Calibri"/>
                <a:cs typeface="Calibri"/>
              </a:rPr>
              <a:t> </a:t>
            </a:r>
            <a:r>
              <a:rPr sz="1800">
                <a:latin typeface="Calibri"/>
                <a:cs typeface="Calibri"/>
              </a:rPr>
              <a:t>member</a:t>
            </a:r>
            <a:r>
              <a:rPr sz="1800" spc="-30">
                <a:latin typeface="Calibri"/>
                <a:cs typeface="Calibri"/>
              </a:rPr>
              <a:t> </a:t>
            </a:r>
            <a:r>
              <a:rPr sz="1800">
                <a:latin typeface="Calibri"/>
                <a:cs typeface="Calibri"/>
              </a:rPr>
              <a:t>of</a:t>
            </a:r>
            <a:r>
              <a:rPr sz="1800" spc="-35">
                <a:latin typeface="Calibri"/>
                <a:cs typeface="Calibri"/>
              </a:rPr>
              <a:t> </a:t>
            </a:r>
            <a:r>
              <a:rPr sz="1800" spc="-20">
                <a:latin typeface="Calibri"/>
                <a:cs typeface="Calibri"/>
              </a:rPr>
              <a:t>Transsc</a:t>
            </a:r>
            <a:r>
              <a:rPr sz="1800" spc="-45">
                <a:latin typeface="Calibri"/>
                <a:cs typeface="Calibri"/>
              </a:rPr>
              <a:t> </a:t>
            </a:r>
            <a:r>
              <a:rPr sz="1800">
                <a:latin typeface="Calibri"/>
                <a:cs typeface="Calibri"/>
              </a:rPr>
              <a:t>for</a:t>
            </a:r>
            <a:r>
              <a:rPr sz="1800" spc="-30">
                <a:latin typeface="Calibri"/>
                <a:cs typeface="Calibri"/>
              </a:rPr>
              <a:t> </a:t>
            </a:r>
            <a:r>
              <a:rPr sz="1800" spc="-20">
                <a:latin typeface="Calibri"/>
                <a:cs typeface="Calibri"/>
              </a:rPr>
              <a:t>more </a:t>
            </a:r>
            <a:r>
              <a:rPr sz="1800">
                <a:latin typeface="Calibri"/>
                <a:cs typeface="Calibri"/>
              </a:rPr>
              <a:t>than</a:t>
            </a:r>
            <a:r>
              <a:rPr sz="1800" spc="-15">
                <a:latin typeface="Calibri"/>
                <a:cs typeface="Calibri"/>
              </a:rPr>
              <a:t> </a:t>
            </a:r>
            <a:r>
              <a:rPr sz="1800">
                <a:latin typeface="Calibri"/>
                <a:cs typeface="Calibri"/>
              </a:rPr>
              <a:t>3</a:t>
            </a:r>
            <a:r>
              <a:rPr sz="1800" spc="-30">
                <a:latin typeface="Calibri"/>
                <a:cs typeface="Calibri"/>
              </a:rPr>
              <a:t> </a:t>
            </a:r>
            <a:r>
              <a:rPr sz="1800" spc="-10">
                <a:latin typeface="Calibri"/>
                <a:cs typeface="Calibri"/>
              </a:rPr>
              <a:t>years.</a:t>
            </a:r>
            <a:endParaRPr sz="1800">
              <a:latin typeface="Calibri"/>
              <a:cs typeface="Calibri"/>
            </a:endParaRPr>
          </a:p>
        </p:txBody>
      </p:sp>
      <p:grpSp>
        <p:nvGrpSpPr>
          <p:cNvPr id="3" name="object 3"/>
          <p:cNvGrpSpPr/>
          <p:nvPr/>
        </p:nvGrpSpPr>
        <p:grpSpPr>
          <a:xfrm>
            <a:off x="0" y="0"/>
            <a:ext cx="8610600" cy="6858000"/>
            <a:chOff x="0" y="0"/>
            <a:chExt cx="8610600" cy="6858000"/>
          </a:xfrm>
        </p:grpSpPr>
        <p:sp>
          <p:nvSpPr>
            <p:cNvPr id="4" name="object 4"/>
            <p:cNvSpPr/>
            <p:nvPr/>
          </p:nvSpPr>
          <p:spPr>
            <a:xfrm>
              <a:off x="0" y="0"/>
              <a:ext cx="5325110" cy="6858000"/>
            </a:xfrm>
            <a:custGeom>
              <a:avLst/>
              <a:gdLst/>
              <a:ahLst/>
              <a:cxnLst/>
              <a:rect l="l" t="t" r="r" b="b"/>
              <a:pathLst>
                <a:path w="5325110" h="6858000">
                  <a:moveTo>
                    <a:pt x="3730752" y="5213096"/>
                  </a:moveTo>
                  <a:lnTo>
                    <a:pt x="3730371" y="5164887"/>
                  </a:lnTo>
                  <a:lnTo>
                    <a:pt x="3729278" y="5116855"/>
                  </a:lnTo>
                  <a:lnTo>
                    <a:pt x="3727450" y="5069002"/>
                  </a:lnTo>
                  <a:lnTo>
                    <a:pt x="3724897" y="5021338"/>
                  </a:lnTo>
                  <a:lnTo>
                    <a:pt x="3721620" y="4973866"/>
                  </a:lnTo>
                  <a:lnTo>
                    <a:pt x="3717633" y="4926596"/>
                  </a:lnTo>
                  <a:lnTo>
                    <a:pt x="3712946" y="4879530"/>
                  </a:lnTo>
                  <a:lnTo>
                    <a:pt x="3707561" y="4832667"/>
                  </a:lnTo>
                  <a:lnTo>
                    <a:pt x="3701465" y="4786033"/>
                  </a:lnTo>
                  <a:lnTo>
                    <a:pt x="3694684" y="4739614"/>
                  </a:lnTo>
                  <a:lnTo>
                    <a:pt x="3687229" y="4693412"/>
                  </a:lnTo>
                  <a:lnTo>
                    <a:pt x="3679075" y="4647450"/>
                  </a:lnTo>
                  <a:lnTo>
                    <a:pt x="3670262" y="4601730"/>
                  </a:lnTo>
                  <a:lnTo>
                    <a:pt x="3660775" y="4556239"/>
                  </a:lnTo>
                  <a:lnTo>
                    <a:pt x="3650615" y="4511002"/>
                  </a:lnTo>
                  <a:lnTo>
                    <a:pt x="3639807" y="4466018"/>
                  </a:lnTo>
                  <a:lnTo>
                    <a:pt x="3628339" y="4421289"/>
                  </a:lnTo>
                  <a:lnTo>
                    <a:pt x="3616236" y="4376826"/>
                  </a:lnTo>
                  <a:lnTo>
                    <a:pt x="3603472" y="4332643"/>
                  </a:lnTo>
                  <a:lnTo>
                    <a:pt x="3590086" y="4288714"/>
                  </a:lnTo>
                  <a:lnTo>
                    <a:pt x="3576053" y="4245076"/>
                  </a:lnTo>
                  <a:lnTo>
                    <a:pt x="3561410" y="4201718"/>
                  </a:lnTo>
                  <a:lnTo>
                    <a:pt x="3546132" y="4158653"/>
                  </a:lnTo>
                  <a:lnTo>
                    <a:pt x="3530244" y="4115879"/>
                  </a:lnTo>
                  <a:lnTo>
                    <a:pt x="3513747" y="4073410"/>
                  </a:lnTo>
                  <a:lnTo>
                    <a:pt x="3496640" y="4031246"/>
                  </a:lnTo>
                  <a:lnTo>
                    <a:pt x="3478936" y="3989400"/>
                  </a:lnTo>
                  <a:lnTo>
                    <a:pt x="3460635" y="3947858"/>
                  </a:lnTo>
                  <a:lnTo>
                    <a:pt x="3441738" y="3906647"/>
                  </a:lnTo>
                  <a:lnTo>
                    <a:pt x="3422269" y="3865753"/>
                  </a:lnTo>
                  <a:lnTo>
                    <a:pt x="3402215" y="3825202"/>
                  </a:lnTo>
                  <a:lnTo>
                    <a:pt x="3381591" y="3784993"/>
                  </a:lnTo>
                  <a:lnTo>
                    <a:pt x="3360394" y="3745115"/>
                  </a:lnTo>
                  <a:lnTo>
                    <a:pt x="3338639" y="3705593"/>
                  </a:lnTo>
                  <a:lnTo>
                    <a:pt x="3316325" y="3666426"/>
                  </a:lnTo>
                  <a:lnTo>
                    <a:pt x="3293465" y="3627615"/>
                  </a:lnTo>
                  <a:lnTo>
                    <a:pt x="3270046" y="3589172"/>
                  </a:lnTo>
                  <a:lnTo>
                    <a:pt x="3246094" y="3551097"/>
                  </a:lnTo>
                  <a:lnTo>
                    <a:pt x="3221609" y="3513391"/>
                  </a:lnTo>
                  <a:lnTo>
                    <a:pt x="3196590" y="3476079"/>
                  </a:lnTo>
                  <a:lnTo>
                    <a:pt x="3171050" y="3439147"/>
                  </a:lnTo>
                  <a:lnTo>
                    <a:pt x="3144977" y="3402609"/>
                  </a:lnTo>
                  <a:lnTo>
                    <a:pt x="3118396" y="3366465"/>
                  </a:lnTo>
                  <a:lnTo>
                    <a:pt x="3091319" y="3330727"/>
                  </a:lnTo>
                  <a:lnTo>
                    <a:pt x="3063722" y="3295383"/>
                  </a:lnTo>
                  <a:lnTo>
                    <a:pt x="3035630" y="3260471"/>
                  </a:lnTo>
                  <a:lnTo>
                    <a:pt x="3007042" y="3225965"/>
                  </a:lnTo>
                  <a:lnTo>
                    <a:pt x="2977972" y="3191891"/>
                  </a:lnTo>
                  <a:lnTo>
                    <a:pt x="2948419" y="3158236"/>
                  </a:lnTo>
                  <a:lnTo>
                    <a:pt x="2918396" y="3125025"/>
                  </a:lnTo>
                  <a:lnTo>
                    <a:pt x="2887891" y="3092246"/>
                  </a:lnTo>
                  <a:lnTo>
                    <a:pt x="2856915" y="3059912"/>
                  </a:lnTo>
                  <a:lnTo>
                    <a:pt x="2825496" y="3028035"/>
                  </a:lnTo>
                  <a:lnTo>
                    <a:pt x="2793606" y="2996615"/>
                  </a:lnTo>
                  <a:lnTo>
                    <a:pt x="2761272" y="2965653"/>
                  </a:lnTo>
                  <a:lnTo>
                    <a:pt x="2728480" y="2935147"/>
                  </a:lnTo>
                  <a:lnTo>
                    <a:pt x="2695270" y="2905125"/>
                  </a:lnTo>
                  <a:lnTo>
                    <a:pt x="2661615" y="2875572"/>
                  </a:lnTo>
                  <a:lnTo>
                    <a:pt x="2627528" y="2846514"/>
                  </a:lnTo>
                  <a:lnTo>
                    <a:pt x="2593022" y="2817926"/>
                  </a:lnTo>
                  <a:lnTo>
                    <a:pt x="2558084" y="2789847"/>
                  </a:lnTo>
                  <a:lnTo>
                    <a:pt x="2522753" y="2762262"/>
                  </a:lnTo>
                  <a:lnTo>
                    <a:pt x="2487003" y="2735173"/>
                  </a:lnTo>
                  <a:lnTo>
                    <a:pt x="2450858" y="2708605"/>
                  </a:lnTo>
                  <a:lnTo>
                    <a:pt x="2414308" y="2682544"/>
                  </a:lnTo>
                  <a:lnTo>
                    <a:pt x="2377376" y="2657005"/>
                  </a:lnTo>
                  <a:lnTo>
                    <a:pt x="2340051" y="2631986"/>
                  </a:lnTo>
                  <a:lnTo>
                    <a:pt x="2302345" y="2607500"/>
                  </a:lnTo>
                  <a:lnTo>
                    <a:pt x="2264257" y="2583548"/>
                  </a:lnTo>
                  <a:lnTo>
                    <a:pt x="2225814" y="2560142"/>
                  </a:lnTo>
                  <a:lnTo>
                    <a:pt x="2186990" y="2537282"/>
                  </a:lnTo>
                  <a:lnTo>
                    <a:pt x="2147824" y="2514968"/>
                  </a:lnTo>
                  <a:lnTo>
                    <a:pt x="2108289" y="2493226"/>
                  </a:lnTo>
                  <a:lnTo>
                    <a:pt x="2068410" y="2472029"/>
                  </a:lnTo>
                  <a:lnTo>
                    <a:pt x="2028190" y="2451404"/>
                  </a:lnTo>
                  <a:lnTo>
                    <a:pt x="1987626" y="2431364"/>
                  </a:lnTo>
                  <a:lnTo>
                    <a:pt x="1946732" y="2411895"/>
                  </a:lnTo>
                  <a:lnTo>
                    <a:pt x="1905508" y="2393010"/>
                  </a:lnTo>
                  <a:lnTo>
                    <a:pt x="1863966" y="2374709"/>
                  </a:lnTo>
                  <a:lnTo>
                    <a:pt x="1822107" y="2357005"/>
                  </a:lnTo>
                  <a:lnTo>
                    <a:pt x="1779943" y="2339898"/>
                  </a:lnTo>
                  <a:lnTo>
                    <a:pt x="1737461" y="2323401"/>
                  </a:lnTo>
                  <a:lnTo>
                    <a:pt x="1694688" y="2307513"/>
                  </a:lnTo>
                  <a:lnTo>
                    <a:pt x="1651609" y="2292248"/>
                  </a:lnTo>
                  <a:lnTo>
                    <a:pt x="1608251" y="2277605"/>
                  </a:lnTo>
                  <a:lnTo>
                    <a:pt x="1564601" y="2263571"/>
                  </a:lnTo>
                  <a:lnTo>
                    <a:pt x="1520672" y="2250186"/>
                  </a:lnTo>
                  <a:lnTo>
                    <a:pt x="1476476" y="2237435"/>
                  </a:lnTo>
                  <a:lnTo>
                    <a:pt x="1432001" y="2225319"/>
                  </a:lnTo>
                  <a:lnTo>
                    <a:pt x="1387271" y="2213864"/>
                  </a:lnTo>
                  <a:lnTo>
                    <a:pt x="1342275" y="2203043"/>
                  </a:lnTo>
                  <a:lnTo>
                    <a:pt x="1297038" y="2192896"/>
                  </a:lnTo>
                  <a:lnTo>
                    <a:pt x="1251546" y="2183409"/>
                  </a:lnTo>
                  <a:lnTo>
                    <a:pt x="1205801" y="2174595"/>
                  </a:lnTo>
                  <a:lnTo>
                    <a:pt x="1159840" y="2166455"/>
                  </a:lnTo>
                  <a:lnTo>
                    <a:pt x="1113637" y="2158987"/>
                  </a:lnTo>
                  <a:lnTo>
                    <a:pt x="1067206" y="2152205"/>
                  </a:lnTo>
                  <a:lnTo>
                    <a:pt x="1020559" y="2146122"/>
                  </a:lnTo>
                  <a:lnTo>
                    <a:pt x="973696" y="2140737"/>
                  </a:lnTo>
                  <a:lnTo>
                    <a:pt x="926617" y="2136038"/>
                  </a:lnTo>
                  <a:lnTo>
                    <a:pt x="879348" y="2132063"/>
                  </a:lnTo>
                  <a:lnTo>
                    <a:pt x="831862" y="2128786"/>
                  </a:lnTo>
                  <a:lnTo>
                    <a:pt x="784199" y="2126234"/>
                  </a:lnTo>
                  <a:lnTo>
                    <a:pt x="736333" y="2124405"/>
                  </a:lnTo>
                  <a:lnTo>
                    <a:pt x="688289" y="2123313"/>
                  </a:lnTo>
                  <a:lnTo>
                    <a:pt x="640080" y="2122932"/>
                  </a:lnTo>
                  <a:lnTo>
                    <a:pt x="586841" y="2123389"/>
                  </a:lnTo>
                  <a:lnTo>
                    <a:pt x="533819" y="2124722"/>
                  </a:lnTo>
                  <a:lnTo>
                    <a:pt x="481025" y="2126958"/>
                  </a:lnTo>
                  <a:lnTo>
                    <a:pt x="428472" y="2130056"/>
                  </a:lnTo>
                  <a:lnTo>
                    <a:pt x="376148" y="2134031"/>
                  </a:lnTo>
                  <a:lnTo>
                    <a:pt x="324078" y="2138870"/>
                  </a:lnTo>
                  <a:lnTo>
                    <a:pt x="272249" y="2144572"/>
                  </a:lnTo>
                  <a:lnTo>
                    <a:pt x="220687" y="2151126"/>
                  </a:lnTo>
                  <a:lnTo>
                    <a:pt x="169392" y="2158517"/>
                  </a:lnTo>
                  <a:lnTo>
                    <a:pt x="118376" y="2166747"/>
                  </a:lnTo>
                  <a:lnTo>
                    <a:pt x="67640" y="2175802"/>
                  </a:lnTo>
                  <a:lnTo>
                    <a:pt x="17195" y="2185670"/>
                  </a:lnTo>
                  <a:lnTo>
                    <a:pt x="0" y="2190115"/>
                  </a:lnTo>
                  <a:lnTo>
                    <a:pt x="0" y="6858000"/>
                  </a:lnTo>
                  <a:lnTo>
                    <a:pt x="3253232" y="6858000"/>
                  </a:lnTo>
                  <a:lnTo>
                    <a:pt x="3357753" y="6686118"/>
                  </a:lnTo>
                  <a:lnTo>
                    <a:pt x="3380448" y="6643548"/>
                  </a:lnTo>
                  <a:lnTo>
                    <a:pt x="3402495" y="6600584"/>
                  </a:lnTo>
                  <a:lnTo>
                    <a:pt x="3423894" y="6557238"/>
                  </a:lnTo>
                  <a:lnTo>
                    <a:pt x="3444621" y="6513500"/>
                  </a:lnTo>
                  <a:lnTo>
                    <a:pt x="3464687" y="6469405"/>
                  </a:lnTo>
                  <a:lnTo>
                    <a:pt x="3484080" y="6424930"/>
                  </a:lnTo>
                  <a:lnTo>
                    <a:pt x="3502799" y="6380099"/>
                  </a:lnTo>
                  <a:lnTo>
                    <a:pt x="3520821" y="6334912"/>
                  </a:lnTo>
                  <a:lnTo>
                    <a:pt x="3538156" y="6289383"/>
                  </a:lnTo>
                  <a:lnTo>
                    <a:pt x="3554780" y="6243510"/>
                  </a:lnTo>
                  <a:lnTo>
                    <a:pt x="3570706" y="6197308"/>
                  </a:lnTo>
                  <a:lnTo>
                    <a:pt x="3585921" y="6150775"/>
                  </a:lnTo>
                  <a:lnTo>
                    <a:pt x="3600412" y="6103925"/>
                  </a:lnTo>
                  <a:lnTo>
                    <a:pt x="3614178" y="6056757"/>
                  </a:lnTo>
                  <a:lnTo>
                    <a:pt x="3627209" y="6009284"/>
                  </a:lnTo>
                  <a:lnTo>
                    <a:pt x="3639502" y="5961507"/>
                  </a:lnTo>
                  <a:lnTo>
                    <a:pt x="3651046" y="5913425"/>
                  </a:lnTo>
                  <a:lnTo>
                    <a:pt x="3661841" y="5865063"/>
                  </a:lnTo>
                  <a:lnTo>
                    <a:pt x="3671874" y="5816422"/>
                  </a:lnTo>
                  <a:lnTo>
                    <a:pt x="3681145" y="5767514"/>
                  </a:lnTo>
                  <a:lnTo>
                    <a:pt x="3689654" y="5718327"/>
                  </a:lnTo>
                  <a:lnTo>
                    <a:pt x="3697363" y="5668873"/>
                  </a:lnTo>
                  <a:lnTo>
                    <a:pt x="3704310" y="5619166"/>
                  </a:lnTo>
                  <a:lnTo>
                    <a:pt x="3710444" y="5569216"/>
                  </a:lnTo>
                  <a:lnTo>
                    <a:pt x="3715791" y="5519013"/>
                  </a:lnTo>
                  <a:lnTo>
                    <a:pt x="3720338" y="5468582"/>
                  </a:lnTo>
                  <a:lnTo>
                    <a:pt x="3724071" y="5417921"/>
                  </a:lnTo>
                  <a:lnTo>
                    <a:pt x="3726980" y="5367032"/>
                  </a:lnTo>
                  <a:lnTo>
                    <a:pt x="3729063" y="5315928"/>
                  </a:lnTo>
                  <a:lnTo>
                    <a:pt x="3730320" y="5264620"/>
                  </a:lnTo>
                  <a:lnTo>
                    <a:pt x="3730752" y="5213096"/>
                  </a:lnTo>
                  <a:close/>
                </a:path>
                <a:path w="5325110" h="6858000">
                  <a:moveTo>
                    <a:pt x="5324856" y="328180"/>
                  </a:moveTo>
                  <a:lnTo>
                    <a:pt x="5324157" y="273380"/>
                  </a:lnTo>
                  <a:lnTo>
                    <a:pt x="5322100" y="218960"/>
                  </a:lnTo>
                  <a:lnTo>
                    <a:pt x="5318684" y="164909"/>
                  </a:lnTo>
                  <a:lnTo>
                    <a:pt x="5313934" y="111252"/>
                  </a:lnTo>
                  <a:lnTo>
                    <a:pt x="5296967" y="0"/>
                  </a:lnTo>
                  <a:lnTo>
                    <a:pt x="1109980" y="0"/>
                  </a:lnTo>
                  <a:lnTo>
                    <a:pt x="1092987" y="111252"/>
                  </a:lnTo>
                  <a:lnTo>
                    <a:pt x="1088212" y="164909"/>
                  </a:lnTo>
                  <a:lnTo>
                    <a:pt x="1084795" y="218960"/>
                  </a:lnTo>
                  <a:lnTo>
                    <a:pt x="1082725" y="273380"/>
                  </a:lnTo>
                  <a:lnTo>
                    <a:pt x="1082040" y="328180"/>
                  </a:lnTo>
                  <a:lnTo>
                    <a:pt x="1082560" y="376186"/>
                  </a:lnTo>
                  <a:lnTo>
                    <a:pt x="1084160" y="423938"/>
                  </a:lnTo>
                  <a:lnTo>
                    <a:pt x="1086789" y="471411"/>
                  </a:lnTo>
                  <a:lnTo>
                    <a:pt x="1090472" y="518604"/>
                  </a:lnTo>
                  <a:lnTo>
                    <a:pt x="1095171" y="565505"/>
                  </a:lnTo>
                  <a:lnTo>
                    <a:pt x="1100874" y="612089"/>
                  </a:lnTo>
                  <a:lnTo>
                    <a:pt x="1107592" y="658368"/>
                  </a:lnTo>
                  <a:lnTo>
                    <a:pt x="1115301" y="704316"/>
                  </a:lnTo>
                  <a:lnTo>
                    <a:pt x="1123975" y="749922"/>
                  </a:lnTo>
                  <a:lnTo>
                    <a:pt x="1133627" y="795185"/>
                  </a:lnTo>
                  <a:lnTo>
                    <a:pt x="1144244" y="840079"/>
                  </a:lnTo>
                  <a:lnTo>
                    <a:pt x="1155801" y="884605"/>
                  </a:lnTo>
                  <a:lnTo>
                    <a:pt x="1168285" y="928738"/>
                  </a:lnTo>
                  <a:lnTo>
                    <a:pt x="1181696" y="972489"/>
                  </a:lnTo>
                  <a:lnTo>
                    <a:pt x="1196022" y="1015822"/>
                  </a:lnTo>
                  <a:lnTo>
                    <a:pt x="1211249" y="1058735"/>
                  </a:lnTo>
                  <a:lnTo>
                    <a:pt x="1227366" y="1101229"/>
                  </a:lnTo>
                  <a:lnTo>
                    <a:pt x="1244371" y="1143279"/>
                  </a:lnTo>
                  <a:lnTo>
                    <a:pt x="1262227" y="1184871"/>
                  </a:lnTo>
                  <a:lnTo>
                    <a:pt x="1280947" y="1226007"/>
                  </a:lnTo>
                  <a:lnTo>
                    <a:pt x="1300505" y="1266659"/>
                  </a:lnTo>
                  <a:lnTo>
                    <a:pt x="1320901" y="1306842"/>
                  </a:lnTo>
                  <a:lnTo>
                    <a:pt x="1342123" y="1346517"/>
                  </a:lnTo>
                  <a:lnTo>
                    <a:pt x="1364157" y="1385684"/>
                  </a:lnTo>
                  <a:lnTo>
                    <a:pt x="1386992" y="1424330"/>
                  </a:lnTo>
                  <a:lnTo>
                    <a:pt x="1410601" y="1462455"/>
                  </a:lnTo>
                  <a:lnTo>
                    <a:pt x="1434998" y="1500035"/>
                  </a:lnTo>
                  <a:lnTo>
                    <a:pt x="1460169" y="1537055"/>
                  </a:lnTo>
                  <a:lnTo>
                    <a:pt x="1486077" y="1573517"/>
                  </a:lnTo>
                  <a:lnTo>
                    <a:pt x="1512747" y="1609407"/>
                  </a:lnTo>
                  <a:lnTo>
                    <a:pt x="1540141" y="1644700"/>
                  </a:lnTo>
                  <a:lnTo>
                    <a:pt x="1568259" y="1679409"/>
                  </a:lnTo>
                  <a:lnTo>
                    <a:pt x="1597075" y="1713496"/>
                  </a:lnTo>
                  <a:lnTo>
                    <a:pt x="1626603" y="1746973"/>
                  </a:lnTo>
                  <a:lnTo>
                    <a:pt x="1656816" y="1779816"/>
                  </a:lnTo>
                  <a:lnTo>
                    <a:pt x="1687703" y="1812010"/>
                  </a:lnTo>
                  <a:lnTo>
                    <a:pt x="1719262" y="1843557"/>
                  </a:lnTo>
                  <a:lnTo>
                    <a:pt x="1751469" y="1874443"/>
                  </a:lnTo>
                  <a:lnTo>
                    <a:pt x="1784311" y="1904644"/>
                  </a:lnTo>
                  <a:lnTo>
                    <a:pt x="1817789" y="1934159"/>
                  </a:lnTo>
                  <a:lnTo>
                    <a:pt x="1851901" y="1962975"/>
                  </a:lnTo>
                  <a:lnTo>
                    <a:pt x="1886610" y="1991093"/>
                  </a:lnTo>
                  <a:lnTo>
                    <a:pt x="1921916" y="2018474"/>
                  </a:lnTo>
                  <a:lnTo>
                    <a:pt x="1957806" y="2045131"/>
                  </a:lnTo>
                  <a:lnTo>
                    <a:pt x="1994281" y="2071039"/>
                  </a:lnTo>
                  <a:lnTo>
                    <a:pt x="2031314" y="2096198"/>
                  </a:lnTo>
                  <a:lnTo>
                    <a:pt x="2068906" y="2120582"/>
                  </a:lnTo>
                  <a:lnTo>
                    <a:pt x="2107031" y="2144204"/>
                  </a:lnTo>
                  <a:lnTo>
                    <a:pt x="2145690" y="2167026"/>
                  </a:lnTo>
                  <a:lnTo>
                    <a:pt x="2184870" y="2189048"/>
                  </a:lnTo>
                  <a:lnTo>
                    <a:pt x="2224557" y="2210257"/>
                  </a:lnTo>
                  <a:lnTo>
                    <a:pt x="2264740" y="2230653"/>
                  </a:lnTo>
                  <a:lnTo>
                    <a:pt x="2305405" y="2250211"/>
                  </a:lnTo>
                  <a:lnTo>
                    <a:pt x="2346553" y="2268931"/>
                  </a:lnTo>
                  <a:lnTo>
                    <a:pt x="2388158" y="2286787"/>
                  </a:lnTo>
                  <a:lnTo>
                    <a:pt x="2430221" y="2303780"/>
                  </a:lnTo>
                  <a:lnTo>
                    <a:pt x="2472715" y="2319883"/>
                  </a:lnTo>
                  <a:lnTo>
                    <a:pt x="2515641" y="2335111"/>
                  </a:lnTo>
                  <a:lnTo>
                    <a:pt x="2558986" y="2349436"/>
                  </a:lnTo>
                  <a:lnTo>
                    <a:pt x="2602738" y="2362847"/>
                  </a:lnTo>
                  <a:lnTo>
                    <a:pt x="2646883" y="2375331"/>
                  </a:lnTo>
                  <a:lnTo>
                    <a:pt x="2691422" y="2386876"/>
                  </a:lnTo>
                  <a:lnTo>
                    <a:pt x="2736329" y="2397493"/>
                  </a:lnTo>
                  <a:lnTo>
                    <a:pt x="2781592" y="2407132"/>
                  </a:lnTo>
                  <a:lnTo>
                    <a:pt x="2827210" y="2415819"/>
                  </a:lnTo>
                  <a:lnTo>
                    <a:pt x="2873171" y="2423528"/>
                  </a:lnTo>
                  <a:lnTo>
                    <a:pt x="2919463" y="2430234"/>
                  </a:lnTo>
                  <a:lnTo>
                    <a:pt x="2966059" y="2435949"/>
                  </a:lnTo>
                  <a:lnTo>
                    <a:pt x="3012973" y="2440635"/>
                  </a:lnTo>
                  <a:lnTo>
                    <a:pt x="3060179" y="2444318"/>
                  </a:lnTo>
                  <a:lnTo>
                    <a:pt x="3107664" y="2446947"/>
                  </a:lnTo>
                  <a:lnTo>
                    <a:pt x="3155416" y="2448547"/>
                  </a:lnTo>
                  <a:lnTo>
                    <a:pt x="3203448" y="2449068"/>
                  </a:lnTo>
                  <a:lnTo>
                    <a:pt x="3251466" y="2448547"/>
                  </a:lnTo>
                  <a:lnTo>
                    <a:pt x="3299218" y="2446947"/>
                  </a:lnTo>
                  <a:lnTo>
                    <a:pt x="3346704" y="2444318"/>
                  </a:lnTo>
                  <a:lnTo>
                    <a:pt x="3393910" y="2440635"/>
                  </a:lnTo>
                  <a:lnTo>
                    <a:pt x="3440823" y="2435949"/>
                  </a:lnTo>
                  <a:lnTo>
                    <a:pt x="3487420" y="2430234"/>
                  </a:lnTo>
                  <a:lnTo>
                    <a:pt x="3533711" y="2423528"/>
                  </a:lnTo>
                  <a:lnTo>
                    <a:pt x="3579672" y="2415819"/>
                  </a:lnTo>
                  <a:lnTo>
                    <a:pt x="3625291" y="2407132"/>
                  </a:lnTo>
                  <a:lnTo>
                    <a:pt x="3670554" y="2397493"/>
                  </a:lnTo>
                  <a:lnTo>
                    <a:pt x="3715461" y="2386876"/>
                  </a:lnTo>
                  <a:lnTo>
                    <a:pt x="3760000" y="2375331"/>
                  </a:lnTo>
                  <a:lnTo>
                    <a:pt x="3804145" y="2362847"/>
                  </a:lnTo>
                  <a:lnTo>
                    <a:pt x="3847896" y="2349436"/>
                  </a:lnTo>
                  <a:lnTo>
                    <a:pt x="3891242" y="2335111"/>
                  </a:lnTo>
                  <a:lnTo>
                    <a:pt x="3934168" y="2319883"/>
                  </a:lnTo>
                  <a:lnTo>
                    <a:pt x="3976662" y="2303780"/>
                  </a:lnTo>
                  <a:lnTo>
                    <a:pt x="4018724" y="2286787"/>
                  </a:lnTo>
                  <a:lnTo>
                    <a:pt x="4060329" y="2268931"/>
                  </a:lnTo>
                  <a:lnTo>
                    <a:pt x="4101477" y="2250211"/>
                  </a:lnTo>
                  <a:lnTo>
                    <a:pt x="4142143" y="2230653"/>
                  </a:lnTo>
                  <a:lnTo>
                    <a:pt x="4182326" y="2210257"/>
                  </a:lnTo>
                  <a:lnTo>
                    <a:pt x="4222013" y="2189048"/>
                  </a:lnTo>
                  <a:lnTo>
                    <a:pt x="4261193" y="2167026"/>
                  </a:lnTo>
                  <a:lnTo>
                    <a:pt x="4299851" y="2144204"/>
                  </a:lnTo>
                  <a:lnTo>
                    <a:pt x="4337977" y="2120582"/>
                  </a:lnTo>
                  <a:lnTo>
                    <a:pt x="4375569" y="2096198"/>
                  </a:lnTo>
                  <a:lnTo>
                    <a:pt x="4412602" y="2071039"/>
                  </a:lnTo>
                  <a:lnTo>
                    <a:pt x="4449076" y="2045131"/>
                  </a:lnTo>
                  <a:lnTo>
                    <a:pt x="4484967" y="2018474"/>
                  </a:lnTo>
                  <a:lnTo>
                    <a:pt x="4520273" y="1991093"/>
                  </a:lnTo>
                  <a:lnTo>
                    <a:pt x="4554982" y="1962975"/>
                  </a:lnTo>
                  <a:lnTo>
                    <a:pt x="4589094" y="1934159"/>
                  </a:lnTo>
                  <a:lnTo>
                    <a:pt x="4622571" y="1904644"/>
                  </a:lnTo>
                  <a:lnTo>
                    <a:pt x="4655413" y="1874443"/>
                  </a:lnTo>
                  <a:lnTo>
                    <a:pt x="4687621" y="1843557"/>
                  </a:lnTo>
                  <a:lnTo>
                    <a:pt x="4719180" y="1812010"/>
                  </a:lnTo>
                  <a:lnTo>
                    <a:pt x="4750066" y="1779816"/>
                  </a:lnTo>
                  <a:lnTo>
                    <a:pt x="4780280" y="1746973"/>
                  </a:lnTo>
                  <a:lnTo>
                    <a:pt x="4809807" y="1713496"/>
                  </a:lnTo>
                  <a:lnTo>
                    <a:pt x="4838624" y="1679409"/>
                  </a:lnTo>
                  <a:lnTo>
                    <a:pt x="4866741" y="1644700"/>
                  </a:lnTo>
                  <a:lnTo>
                    <a:pt x="4894135" y="1609407"/>
                  </a:lnTo>
                  <a:lnTo>
                    <a:pt x="4920805" y="1573517"/>
                  </a:lnTo>
                  <a:lnTo>
                    <a:pt x="4946713" y="1537055"/>
                  </a:lnTo>
                  <a:lnTo>
                    <a:pt x="4971885" y="1500035"/>
                  </a:lnTo>
                  <a:lnTo>
                    <a:pt x="4996281" y="1462455"/>
                  </a:lnTo>
                  <a:lnTo>
                    <a:pt x="5019891" y="1424330"/>
                  </a:lnTo>
                  <a:lnTo>
                    <a:pt x="5042725" y="1385684"/>
                  </a:lnTo>
                  <a:lnTo>
                    <a:pt x="5064760" y="1346517"/>
                  </a:lnTo>
                  <a:lnTo>
                    <a:pt x="5085981" y="1306842"/>
                  </a:lnTo>
                  <a:lnTo>
                    <a:pt x="5106378" y="1266659"/>
                  </a:lnTo>
                  <a:lnTo>
                    <a:pt x="5125936" y="1226007"/>
                  </a:lnTo>
                  <a:lnTo>
                    <a:pt x="5144655" y="1184871"/>
                  </a:lnTo>
                  <a:lnTo>
                    <a:pt x="5162512" y="1143279"/>
                  </a:lnTo>
                  <a:lnTo>
                    <a:pt x="5179517" y="1101229"/>
                  </a:lnTo>
                  <a:lnTo>
                    <a:pt x="5195633" y="1058735"/>
                  </a:lnTo>
                  <a:lnTo>
                    <a:pt x="5210861" y="1015822"/>
                  </a:lnTo>
                  <a:lnTo>
                    <a:pt x="5225186" y="972489"/>
                  </a:lnTo>
                  <a:lnTo>
                    <a:pt x="5238597" y="928738"/>
                  </a:lnTo>
                  <a:lnTo>
                    <a:pt x="5251081" y="884605"/>
                  </a:lnTo>
                  <a:lnTo>
                    <a:pt x="5262638" y="840079"/>
                  </a:lnTo>
                  <a:lnTo>
                    <a:pt x="5273256" y="795185"/>
                  </a:lnTo>
                  <a:lnTo>
                    <a:pt x="5282908" y="749922"/>
                  </a:lnTo>
                  <a:lnTo>
                    <a:pt x="5291582" y="704316"/>
                  </a:lnTo>
                  <a:lnTo>
                    <a:pt x="5299291" y="658368"/>
                  </a:lnTo>
                  <a:lnTo>
                    <a:pt x="5306009" y="612089"/>
                  </a:lnTo>
                  <a:lnTo>
                    <a:pt x="5311711" y="565505"/>
                  </a:lnTo>
                  <a:lnTo>
                    <a:pt x="5316410" y="518604"/>
                  </a:lnTo>
                  <a:lnTo>
                    <a:pt x="5320093" y="471411"/>
                  </a:lnTo>
                  <a:lnTo>
                    <a:pt x="5322722" y="423938"/>
                  </a:lnTo>
                  <a:lnTo>
                    <a:pt x="5324322" y="376186"/>
                  </a:lnTo>
                  <a:lnTo>
                    <a:pt x="5324856" y="328180"/>
                  </a:lnTo>
                  <a:close/>
                </a:path>
              </a:pathLst>
            </a:custGeom>
            <a:solidFill>
              <a:srgbClr val="000000">
                <a:alpha val="79998"/>
              </a:srgbClr>
            </a:solidFill>
          </p:spPr>
          <p:txBody>
            <a:bodyPr wrap="square" lIns="0" tIns="0" rIns="0" bIns="0" rtlCol="0"/>
            <a:lstStyle/>
            <a:p>
              <a:endParaRPr/>
            </a:p>
          </p:txBody>
        </p:sp>
        <p:pic>
          <p:nvPicPr>
            <p:cNvPr id="5" name="object 5"/>
            <p:cNvPicPr/>
            <p:nvPr/>
          </p:nvPicPr>
          <p:blipFill>
            <a:blip r:embed="rId2" cstate="print"/>
            <a:stretch>
              <a:fillRect/>
            </a:stretch>
          </p:blipFill>
          <p:spPr>
            <a:xfrm>
              <a:off x="1246632" y="0"/>
              <a:ext cx="3913631" cy="2284476"/>
            </a:xfrm>
            <a:prstGeom prst="rect">
              <a:avLst/>
            </a:prstGeom>
          </p:spPr>
        </p:pic>
        <p:pic>
          <p:nvPicPr>
            <p:cNvPr id="6" name="object 6"/>
            <p:cNvPicPr/>
            <p:nvPr/>
          </p:nvPicPr>
          <p:blipFill>
            <a:blip r:embed="rId3" cstate="print"/>
            <a:stretch>
              <a:fillRect/>
            </a:stretch>
          </p:blipFill>
          <p:spPr>
            <a:xfrm>
              <a:off x="0" y="2289048"/>
              <a:ext cx="3564635" cy="4568949"/>
            </a:xfrm>
            <a:prstGeom prst="rect">
              <a:avLst/>
            </a:prstGeom>
          </p:spPr>
        </p:pic>
        <p:sp>
          <p:nvSpPr>
            <p:cNvPr id="7" name="object 7"/>
            <p:cNvSpPr/>
            <p:nvPr/>
          </p:nvSpPr>
          <p:spPr>
            <a:xfrm>
              <a:off x="3584448" y="303275"/>
              <a:ext cx="5026660" cy="4000500"/>
            </a:xfrm>
            <a:custGeom>
              <a:avLst/>
              <a:gdLst/>
              <a:ahLst/>
              <a:cxnLst/>
              <a:rect l="l" t="t" r="r" b="b"/>
              <a:pathLst>
                <a:path w="5026659" h="4000500">
                  <a:moveTo>
                    <a:pt x="1920240" y="3040380"/>
                  </a:moveTo>
                  <a:lnTo>
                    <a:pt x="1919058" y="2992475"/>
                  </a:lnTo>
                  <a:lnTo>
                    <a:pt x="1915566" y="2945155"/>
                  </a:lnTo>
                  <a:lnTo>
                    <a:pt x="1909826" y="2898521"/>
                  </a:lnTo>
                  <a:lnTo>
                    <a:pt x="1901875" y="2852585"/>
                  </a:lnTo>
                  <a:lnTo>
                    <a:pt x="1891766" y="2807436"/>
                  </a:lnTo>
                  <a:lnTo>
                    <a:pt x="1879574" y="2763101"/>
                  </a:lnTo>
                  <a:lnTo>
                    <a:pt x="1865350" y="2719654"/>
                  </a:lnTo>
                  <a:lnTo>
                    <a:pt x="1849132" y="2677147"/>
                  </a:lnTo>
                  <a:lnTo>
                    <a:pt x="1830997" y="2635643"/>
                  </a:lnTo>
                  <a:lnTo>
                    <a:pt x="1810981" y="2595168"/>
                  </a:lnTo>
                  <a:lnTo>
                    <a:pt x="1789137" y="2555811"/>
                  </a:lnTo>
                  <a:lnTo>
                    <a:pt x="1765541" y="2517610"/>
                  </a:lnTo>
                  <a:lnTo>
                    <a:pt x="1740242" y="2480614"/>
                  </a:lnTo>
                  <a:lnTo>
                    <a:pt x="1713280" y="2444889"/>
                  </a:lnTo>
                  <a:lnTo>
                    <a:pt x="1684718" y="2410485"/>
                  </a:lnTo>
                  <a:lnTo>
                    <a:pt x="1654619" y="2377465"/>
                  </a:lnTo>
                  <a:lnTo>
                    <a:pt x="1623034" y="2345880"/>
                  </a:lnTo>
                  <a:lnTo>
                    <a:pt x="1590014" y="2315781"/>
                  </a:lnTo>
                  <a:lnTo>
                    <a:pt x="1555610" y="2287219"/>
                  </a:lnTo>
                  <a:lnTo>
                    <a:pt x="1519885" y="2260257"/>
                  </a:lnTo>
                  <a:lnTo>
                    <a:pt x="1482890" y="2234958"/>
                  </a:lnTo>
                  <a:lnTo>
                    <a:pt x="1444688" y="2211362"/>
                  </a:lnTo>
                  <a:lnTo>
                    <a:pt x="1405331" y="2189518"/>
                  </a:lnTo>
                  <a:lnTo>
                    <a:pt x="1364856" y="2169503"/>
                  </a:lnTo>
                  <a:lnTo>
                    <a:pt x="1323352" y="2151367"/>
                  </a:lnTo>
                  <a:lnTo>
                    <a:pt x="1280845" y="2135149"/>
                  </a:lnTo>
                  <a:lnTo>
                    <a:pt x="1237399" y="2120925"/>
                  </a:lnTo>
                  <a:lnTo>
                    <a:pt x="1193063" y="2108733"/>
                  </a:lnTo>
                  <a:lnTo>
                    <a:pt x="1147914" y="2098624"/>
                  </a:lnTo>
                  <a:lnTo>
                    <a:pt x="1101979" y="2090674"/>
                  </a:lnTo>
                  <a:lnTo>
                    <a:pt x="1055344" y="2084933"/>
                  </a:lnTo>
                  <a:lnTo>
                    <a:pt x="1008024" y="2081441"/>
                  </a:lnTo>
                  <a:lnTo>
                    <a:pt x="960120" y="2080260"/>
                  </a:lnTo>
                  <a:lnTo>
                    <a:pt x="912202" y="2081441"/>
                  </a:lnTo>
                  <a:lnTo>
                    <a:pt x="864882" y="2084933"/>
                  </a:lnTo>
                  <a:lnTo>
                    <a:pt x="818248" y="2090674"/>
                  </a:lnTo>
                  <a:lnTo>
                    <a:pt x="772312" y="2098624"/>
                  </a:lnTo>
                  <a:lnTo>
                    <a:pt x="727163" y="2108733"/>
                  </a:lnTo>
                  <a:lnTo>
                    <a:pt x="682828" y="2120925"/>
                  </a:lnTo>
                  <a:lnTo>
                    <a:pt x="639381" y="2135149"/>
                  </a:lnTo>
                  <a:lnTo>
                    <a:pt x="596874" y="2151367"/>
                  </a:lnTo>
                  <a:lnTo>
                    <a:pt x="555371" y="2169503"/>
                  </a:lnTo>
                  <a:lnTo>
                    <a:pt x="514896" y="2189518"/>
                  </a:lnTo>
                  <a:lnTo>
                    <a:pt x="475538" y="2211362"/>
                  </a:lnTo>
                  <a:lnTo>
                    <a:pt x="437337" y="2234958"/>
                  </a:lnTo>
                  <a:lnTo>
                    <a:pt x="400342" y="2260257"/>
                  </a:lnTo>
                  <a:lnTo>
                    <a:pt x="364617" y="2287219"/>
                  </a:lnTo>
                  <a:lnTo>
                    <a:pt x="330212" y="2315781"/>
                  </a:lnTo>
                  <a:lnTo>
                    <a:pt x="297192" y="2345880"/>
                  </a:lnTo>
                  <a:lnTo>
                    <a:pt x="265607" y="2377465"/>
                  </a:lnTo>
                  <a:lnTo>
                    <a:pt x="235508" y="2410485"/>
                  </a:lnTo>
                  <a:lnTo>
                    <a:pt x="206946" y="2444889"/>
                  </a:lnTo>
                  <a:lnTo>
                    <a:pt x="179984" y="2480614"/>
                  </a:lnTo>
                  <a:lnTo>
                    <a:pt x="154686" y="2517610"/>
                  </a:lnTo>
                  <a:lnTo>
                    <a:pt x="131089" y="2555811"/>
                  </a:lnTo>
                  <a:lnTo>
                    <a:pt x="109245" y="2595168"/>
                  </a:lnTo>
                  <a:lnTo>
                    <a:pt x="89230" y="2635643"/>
                  </a:lnTo>
                  <a:lnTo>
                    <a:pt x="71094" y="2677147"/>
                  </a:lnTo>
                  <a:lnTo>
                    <a:pt x="54876" y="2719654"/>
                  </a:lnTo>
                  <a:lnTo>
                    <a:pt x="40652" y="2763101"/>
                  </a:lnTo>
                  <a:lnTo>
                    <a:pt x="28460" y="2807436"/>
                  </a:lnTo>
                  <a:lnTo>
                    <a:pt x="18351" y="2852585"/>
                  </a:lnTo>
                  <a:lnTo>
                    <a:pt x="10401" y="2898521"/>
                  </a:lnTo>
                  <a:lnTo>
                    <a:pt x="4660" y="2945155"/>
                  </a:lnTo>
                  <a:lnTo>
                    <a:pt x="1168" y="2992475"/>
                  </a:lnTo>
                  <a:lnTo>
                    <a:pt x="0" y="3040380"/>
                  </a:lnTo>
                  <a:lnTo>
                    <a:pt x="1168" y="3088297"/>
                  </a:lnTo>
                  <a:lnTo>
                    <a:pt x="4660" y="3135617"/>
                  </a:lnTo>
                  <a:lnTo>
                    <a:pt x="10401" y="3182251"/>
                  </a:lnTo>
                  <a:lnTo>
                    <a:pt x="18351" y="3228187"/>
                  </a:lnTo>
                  <a:lnTo>
                    <a:pt x="28460" y="3273336"/>
                  </a:lnTo>
                  <a:lnTo>
                    <a:pt x="40652" y="3317671"/>
                  </a:lnTo>
                  <a:lnTo>
                    <a:pt x="54876" y="3361118"/>
                  </a:lnTo>
                  <a:lnTo>
                    <a:pt x="71094" y="3403625"/>
                  </a:lnTo>
                  <a:lnTo>
                    <a:pt x="89230" y="3445129"/>
                  </a:lnTo>
                  <a:lnTo>
                    <a:pt x="109245" y="3485604"/>
                  </a:lnTo>
                  <a:lnTo>
                    <a:pt x="131089" y="3524961"/>
                  </a:lnTo>
                  <a:lnTo>
                    <a:pt x="154686" y="3563162"/>
                  </a:lnTo>
                  <a:lnTo>
                    <a:pt x="179984" y="3600158"/>
                  </a:lnTo>
                  <a:lnTo>
                    <a:pt x="206946" y="3635883"/>
                  </a:lnTo>
                  <a:lnTo>
                    <a:pt x="235508" y="3670287"/>
                  </a:lnTo>
                  <a:lnTo>
                    <a:pt x="265607" y="3703307"/>
                  </a:lnTo>
                  <a:lnTo>
                    <a:pt x="297192" y="3734892"/>
                  </a:lnTo>
                  <a:lnTo>
                    <a:pt x="330212" y="3764991"/>
                  </a:lnTo>
                  <a:lnTo>
                    <a:pt x="364617" y="3793553"/>
                  </a:lnTo>
                  <a:lnTo>
                    <a:pt x="400342" y="3820515"/>
                  </a:lnTo>
                  <a:lnTo>
                    <a:pt x="437337" y="3845814"/>
                  </a:lnTo>
                  <a:lnTo>
                    <a:pt x="475538" y="3869410"/>
                  </a:lnTo>
                  <a:lnTo>
                    <a:pt x="514896" y="3891254"/>
                  </a:lnTo>
                  <a:lnTo>
                    <a:pt x="555371" y="3911269"/>
                  </a:lnTo>
                  <a:lnTo>
                    <a:pt x="596874" y="3929405"/>
                  </a:lnTo>
                  <a:lnTo>
                    <a:pt x="639381" y="3945623"/>
                  </a:lnTo>
                  <a:lnTo>
                    <a:pt x="682828" y="3959847"/>
                  </a:lnTo>
                  <a:lnTo>
                    <a:pt x="727163" y="3972039"/>
                  </a:lnTo>
                  <a:lnTo>
                    <a:pt x="772312" y="3982148"/>
                  </a:lnTo>
                  <a:lnTo>
                    <a:pt x="818248" y="3990098"/>
                  </a:lnTo>
                  <a:lnTo>
                    <a:pt x="864882" y="3995839"/>
                  </a:lnTo>
                  <a:lnTo>
                    <a:pt x="912202" y="3999331"/>
                  </a:lnTo>
                  <a:lnTo>
                    <a:pt x="960120" y="4000500"/>
                  </a:lnTo>
                  <a:lnTo>
                    <a:pt x="1008024" y="3999331"/>
                  </a:lnTo>
                  <a:lnTo>
                    <a:pt x="1055344" y="3995839"/>
                  </a:lnTo>
                  <a:lnTo>
                    <a:pt x="1101979" y="3990098"/>
                  </a:lnTo>
                  <a:lnTo>
                    <a:pt x="1147914" y="3982148"/>
                  </a:lnTo>
                  <a:lnTo>
                    <a:pt x="1193063" y="3972039"/>
                  </a:lnTo>
                  <a:lnTo>
                    <a:pt x="1237399" y="3959847"/>
                  </a:lnTo>
                  <a:lnTo>
                    <a:pt x="1280845" y="3945623"/>
                  </a:lnTo>
                  <a:lnTo>
                    <a:pt x="1323352" y="3929405"/>
                  </a:lnTo>
                  <a:lnTo>
                    <a:pt x="1364856" y="3911269"/>
                  </a:lnTo>
                  <a:lnTo>
                    <a:pt x="1405331" y="3891254"/>
                  </a:lnTo>
                  <a:lnTo>
                    <a:pt x="1444688" y="3869410"/>
                  </a:lnTo>
                  <a:lnTo>
                    <a:pt x="1482890" y="3845814"/>
                  </a:lnTo>
                  <a:lnTo>
                    <a:pt x="1519885" y="3820515"/>
                  </a:lnTo>
                  <a:lnTo>
                    <a:pt x="1555610" y="3793553"/>
                  </a:lnTo>
                  <a:lnTo>
                    <a:pt x="1590014" y="3764991"/>
                  </a:lnTo>
                  <a:lnTo>
                    <a:pt x="1623034" y="3734892"/>
                  </a:lnTo>
                  <a:lnTo>
                    <a:pt x="1654619" y="3703307"/>
                  </a:lnTo>
                  <a:lnTo>
                    <a:pt x="1684718" y="3670287"/>
                  </a:lnTo>
                  <a:lnTo>
                    <a:pt x="1713280" y="3635883"/>
                  </a:lnTo>
                  <a:lnTo>
                    <a:pt x="1740242" y="3600158"/>
                  </a:lnTo>
                  <a:lnTo>
                    <a:pt x="1765541" y="3563162"/>
                  </a:lnTo>
                  <a:lnTo>
                    <a:pt x="1789137" y="3524961"/>
                  </a:lnTo>
                  <a:lnTo>
                    <a:pt x="1810981" y="3485604"/>
                  </a:lnTo>
                  <a:lnTo>
                    <a:pt x="1830997" y="3445129"/>
                  </a:lnTo>
                  <a:lnTo>
                    <a:pt x="1849132" y="3403625"/>
                  </a:lnTo>
                  <a:lnTo>
                    <a:pt x="1865350" y="3361118"/>
                  </a:lnTo>
                  <a:lnTo>
                    <a:pt x="1879574" y="3317671"/>
                  </a:lnTo>
                  <a:lnTo>
                    <a:pt x="1891766" y="3273336"/>
                  </a:lnTo>
                  <a:lnTo>
                    <a:pt x="1901875" y="3228187"/>
                  </a:lnTo>
                  <a:lnTo>
                    <a:pt x="1909826" y="3182251"/>
                  </a:lnTo>
                  <a:lnTo>
                    <a:pt x="1915566" y="3135617"/>
                  </a:lnTo>
                  <a:lnTo>
                    <a:pt x="1919058" y="3088297"/>
                  </a:lnTo>
                  <a:lnTo>
                    <a:pt x="1920240" y="3040380"/>
                  </a:lnTo>
                  <a:close/>
                </a:path>
                <a:path w="5026659" h="4000500">
                  <a:moveTo>
                    <a:pt x="5026152" y="1591056"/>
                  </a:moveTo>
                  <a:lnTo>
                    <a:pt x="5025415" y="1542415"/>
                  </a:lnTo>
                  <a:lnTo>
                    <a:pt x="5023243" y="1494142"/>
                  </a:lnTo>
                  <a:lnTo>
                    <a:pt x="5019649" y="1446250"/>
                  </a:lnTo>
                  <a:lnTo>
                    <a:pt x="5014646" y="1398752"/>
                  </a:lnTo>
                  <a:lnTo>
                    <a:pt x="5008257" y="1351686"/>
                  </a:lnTo>
                  <a:lnTo>
                    <a:pt x="5000510" y="1305064"/>
                  </a:lnTo>
                  <a:lnTo>
                    <a:pt x="4991430" y="1258912"/>
                  </a:lnTo>
                  <a:lnTo>
                    <a:pt x="4981016" y="1213256"/>
                  </a:lnTo>
                  <a:lnTo>
                    <a:pt x="4969307" y="1168095"/>
                  </a:lnTo>
                  <a:lnTo>
                    <a:pt x="4956327" y="1123467"/>
                  </a:lnTo>
                  <a:lnTo>
                    <a:pt x="4942078" y="1079398"/>
                  </a:lnTo>
                  <a:lnTo>
                    <a:pt x="4926609" y="1035888"/>
                  </a:lnTo>
                  <a:lnTo>
                    <a:pt x="4909909" y="992974"/>
                  </a:lnTo>
                  <a:lnTo>
                    <a:pt x="4892014" y="950683"/>
                  </a:lnTo>
                  <a:lnTo>
                    <a:pt x="4872952" y="909015"/>
                  </a:lnTo>
                  <a:lnTo>
                    <a:pt x="4852733" y="868006"/>
                  </a:lnTo>
                  <a:lnTo>
                    <a:pt x="4831385" y="827671"/>
                  </a:lnTo>
                  <a:lnTo>
                    <a:pt x="4808918" y="788022"/>
                  </a:lnTo>
                  <a:lnTo>
                    <a:pt x="4785360" y="749109"/>
                  </a:lnTo>
                  <a:lnTo>
                    <a:pt x="4760734" y="710920"/>
                  </a:lnTo>
                  <a:lnTo>
                    <a:pt x="4735068" y="673493"/>
                  </a:lnTo>
                  <a:lnTo>
                    <a:pt x="4708360" y="636841"/>
                  </a:lnTo>
                  <a:lnTo>
                    <a:pt x="4680648" y="600989"/>
                  </a:lnTo>
                  <a:lnTo>
                    <a:pt x="4651946" y="565962"/>
                  </a:lnTo>
                  <a:lnTo>
                    <a:pt x="4622279" y="531774"/>
                  </a:lnTo>
                  <a:lnTo>
                    <a:pt x="4591672" y="498462"/>
                  </a:lnTo>
                  <a:lnTo>
                    <a:pt x="4560138" y="466013"/>
                  </a:lnTo>
                  <a:lnTo>
                    <a:pt x="4527689" y="434479"/>
                  </a:lnTo>
                  <a:lnTo>
                    <a:pt x="4494377" y="403872"/>
                  </a:lnTo>
                  <a:lnTo>
                    <a:pt x="4460189" y="374205"/>
                  </a:lnTo>
                  <a:lnTo>
                    <a:pt x="4425162" y="345503"/>
                  </a:lnTo>
                  <a:lnTo>
                    <a:pt x="4389310" y="317792"/>
                  </a:lnTo>
                  <a:lnTo>
                    <a:pt x="4352658" y="291084"/>
                  </a:lnTo>
                  <a:lnTo>
                    <a:pt x="4315231" y="265417"/>
                  </a:lnTo>
                  <a:lnTo>
                    <a:pt x="4277042" y="240792"/>
                  </a:lnTo>
                  <a:lnTo>
                    <a:pt x="4238129" y="217233"/>
                  </a:lnTo>
                  <a:lnTo>
                    <a:pt x="4198480" y="194767"/>
                  </a:lnTo>
                  <a:lnTo>
                    <a:pt x="4158145" y="173418"/>
                  </a:lnTo>
                  <a:lnTo>
                    <a:pt x="4117136" y="153200"/>
                  </a:lnTo>
                  <a:lnTo>
                    <a:pt x="4075468" y="134137"/>
                  </a:lnTo>
                  <a:lnTo>
                    <a:pt x="4033177" y="116243"/>
                  </a:lnTo>
                  <a:lnTo>
                    <a:pt x="3990263" y="99542"/>
                  </a:lnTo>
                  <a:lnTo>
                    <a:pt x="3946753" y="84074"/>
                  </a:lnTo>
                  <a:lnTo>
                    <a:pt x="3902684" y="69824"/>
                  </a:lnTo>
                  <a:lnTo>
                    <a:pt x="3858056" y="56845"/>
                  </a:lnTo>
                  <a:lnTo>
                    <a:pt x="3812895" y="45135"/>
                  </a:lnTo>
                  <a:lnTo>
                    <a:pt x="3767239" y="34721"/>
                  </a:lnTo>
                  <a:lnTo>
                    <a:pt x="3721087" y="25641"/>
                  </a:lnTo>
                  <a:lnTo>
                    <a:pt x="3674465" y="17894"/>
                  </a:lnTo>
                  <a:lnTo>
                    <a:pt x="3627399" y="11506"/>
                  </a:lnTo>
                  <a:lnTo>
                    <a:pt x="3579901" y="6502"/>
                  </a:lnTo>
                  <a:lnTo>
                    <a:pt x="3532009" y="2908"/>
                  </a:lnTo>
                  <a:lnTo>
                    <a:pt x="3483737" y="736"/>
                  </a:lnTo>
                  <a:lnTo>
                    <a:pt x="3435096" y="0"/>
                  </a:lnTo>
                  <a:lnTo>
                    <a:pt x="3386442" y="736"/>
                  </a:lnTo>
                  <a:lnTo>
                    <a:pt x="3338169" y="2908"/>
                  </a:lnTo>
                  <a:lnTo>
                    <a:pt x="3290278" y="6502"/>
                  </a:lnTo>
                  <a:lnTo>
                    <a:pt x="3242780" y="11506"/>
                  </a:lnTo>
                  <a:lnTo>
                    <a:pt x="3195713" y="17894"/>
                  </a:lnTo>
                  <a:lnTo>
                    <a:pt x="3149092" y="25641"/>
                  </a:lnTo>
                  <a:lnTo>
                    <a:pt x="3102940" y="34721"/>
                  </a:lnTo>
                  <a:lnTo>
                    <a:pt x="3057283" y="45135"/>
                  </a:lnTo>
                  <a:lnTo>
                    <a:pt x="3012122" y="56845"/>
                  </a:lnTo>
                  <a:lnTo>
                    <a:pt x="2967494" y="69824"/>
                  </a:lnTo>
                  <a:lnTo>
                    <a:pt x="2923425" y="84074"/>
                  </a:lnTo>
                  <a:lnTo>
                    <a:pt x="2879915" y="99542"/>
                  </a:lnTo>
                  <a:lnTo>
                    <a:pt x="2837002" y="116243"/>
                  </a:lnTo>
                  <a:lnTo>
                    <a:pt x="2794711" y="134137"/>
                  </a:lnTo>
                  <a:lnTo>
                    <a:pt x="2753042" y="153200"/>
                  </a:lnTo>
                  <a:lnTo>
                    <a:pt x="2712034" y="173418"/>
                  </a:lnTo>
                  <a:lnTo>
                    <a:pt x="2671699" y="194767"/>
                  </a:lnTo>
                  <a:lnTo>
                    <a:pt x="2632049" y="217233"/>
                  </a:lnTo>
                  <a:lnTo>
                    <a:pt x="2593136" y="240792"/>
                  </a:lnTo>
                  <a:lnTo>
                    <a:pt x="2554948" y="265417"/>
                  </a:lnTo>
                  <a:lnTo>
                    <a:pt x="2517521" y="291084"/>
                  </a:lnTo>
                  <a:lnTo>
                    <a:pt x="2480868" y="317792"/>
                  </a:lnTo>
                  <a:lnTo>
                    <a:pt x="2445016" y="345503"/>
                  </a:lnTo>
                  <a:lnTo>
                    <a:pt x="2409990" y="374205"/>
                  </a:lnTo>
                  <a:lnTo>
                    <a:pt x="2375801" y="403872"/>
                  </a:lnTo>
                  <a:lnTo>
                    <a:pt x="2342489" y="434479"/>
                  </a:lnTo>
                  <a:lnTo>
                    <a:pt x="2310041" y="466013"/>
                  </a:lnTo>
                  <a:lnTo>
                    <a:pt x="2278507" y="498462"/>
                  </a:lnTo>
                  <a:lnTo>
                    <a:pt x="2247900" y="531774"/>
                  </a:lnTo>
                  <a:lnTo>
                    <a:pt x="2218232" y="565962"/>
                  </a:lnTo>
                  <a:lnTo>
                    <a:pt x="2189530" y="600989"/>
                  </a:lnTo>
                  <a:lnTo>
                    <a:pt x="2161819" y="636841"/>
                  </a:lnTo>
                  <a:lnTo>
                    <a:pt x="2135111" y="673493"/>
                  </a:lnTo>
                  <a:lnTo>
                    <a:pt x="2109444" y="710920"/>
                  </a:lnTo>
                  <a:lnTo>
                    <a:pt x="2084819" y="749109"/>
                  </a:lnTo>
                  <a:lnTo>
                    <a:pt x="2061260" y="788022"/>
                  </a:lnTo>
                  <a:lnTo>
                    <a:pt x="2038794" y="827671"/>
                  </a:lnTo>
                  <a:lnTo>
                    <a:pt x="2017445" y="868006"/>
                  </a:lnTo>
                  <a:lnTo>
                    <a:pt x="1997227" y="909015"/>
                  </a:lnTo>
                  <a:lnTo>
                    <a:pt x="1978164" y="950683"/>
                  </a:lnTo>
                  <a:lnTo>
                    <a:pt x="1960270" y="992974"/>
                  </a:lnTo>
                  <a:lnTo>
                    <a:pt x="1943569" y="1035888"/>
                  </a:lnTo>
                  <a:lnTo>
                    <a:pt x="1928101" y="1079398"/>
                  </a:lnTo>
                  <a:lnTo>
                    <a:pt x="1913851" y="1123467"/>
                  </a:lnTo>
                  <a:lnTo>
                    <a:pt x="1900872" y="1168095"/>
                  </a:lnTo>
                  <a:lnTo>
                    <a:pt x="1889163" y="1213256"/>
                  </a:lnTo>
                  <a:lnTo>
                    <a:pt x="1878749" y="1258912"/>
                  </a:lnTo>
                  <a:lnTo>
                    <a:pt x="1869668" y="1305064"/>
                  </a:lnTo>
                  <a:lnTo>
                    <a:pt x="1861921" y="1351686"/>
                  </a:lnTo>
                  <a:lnTo>
                    <a:pt x="1855533" y="1398752"/>
                  </a:lnTo>
                  <a:lnTo>
                    <a:pt x="1850529" y="1446250"/>
                  </a:lnTo>
                  <a:lnTo>
                    <a:pt x="1846935" y="1494142"/>
                  </a:lnTo>
                  <a:lnTo>
                    <a:pt x="1844763" y="1542415"/>
                  </a:lnTo>
                  <a:lnTo>
                    <a:pt x="1844040" y="1591056"/>
                  </a:lnTo>
                  <a:lnTo>
                    <a:pt x="1844763" y="1639709"/>
                  </a:lnTo>
                  <a:lnTo>
                    <a:pt x="1846935" y="1687982"/>
                  </a:lnTo>
                  <a:lnTo>
                    <a:pt x="1850529" y="1735874"/>
                  </a:lnTo>
                  <a:lnTo>
                    <a:pt x="1855533" y="1783372"/>
                  </a:lnTo>
                  <a:lnTo>
                    <a:pt x="1861921" y="1830438"/>
                  </a:lnTo>
                  <a:lnTo>
                    <a:pt x="1869668" y="1877060"/>
                  </a:lnTo>
                  <a:lnTo>
                    <a:pt x="1878749" y="1923211"/>
                  </a:lnTo>
                  <a:lnTo>
                    <a:pt x="1889163" y="1968868"/>
                  </a:lnTo>
                  <a:lnTo>
                    <a:pt x="1900872" y="2014029"/>
                  </a:lnTo>
                  <a:lnTo>
                    <a:pt x="1913851" y="2058657"/>
                  </a:lnTo>
                  <a:lnTo>
                    <a:pt x="1928101" y="2102726"/>
                  </a:lnTo>
                  <a:lnTo>
                    <a:pt x="1943569" y="2146236"/>
                  </a:lnTo>
                  <a:lnTo>
                    <a:pt x="1960270" y="2189149"/>
                  </a:lnTo>
                  <a:lnTo>
                    <a:pt x="1978164" y="2231440"/>
                  </a:lnTo>
                  <a:lnTo>
                    <a:pt x="1997227" y="2273109"/>
                  </a:lnTo>
                  <a:lnTo>
                    <a:pt x="2017445" y="2314117"/>
                  </a:lnTo>
                  <a:lnTo>
                    <a:pt x="2038794" y="2354453"/>
                  </a:lnTo>
                  <a:lnTo>
                    <a:pt x="2061260" y="2394102"/>
                  </a:lnTo>
                  <a:lnTo>
                    <a:pt x="2084819" y="2433015"/>
                  </a:lnTo>
                  <a:lnTo>
                    <a:pt x="2109444" y="2471204"/>
                  </a:lnTo>
                  <a:lnTo>
                    <a:pt x="2135111" y="2508631"/>
                  </a:lnTo>
                  <a:lnTo>
                    <a:pt x="2161819" y="2545283"/>
                  </a:lnTo>
                  <a:lnTo>
                    <a:pt x="2189530" y="2581135"/>
                  </a:lnTo>
                  <a:lnTo>
                    <a:pt x="2218232" y="2616162"/>
                  </a:lnTo>
                  <a:lnTo>
                    <a:pt x="2247900" y="2650350"/>
                  </a:lnTo>
                  <a:lnTo>
                    <a:pt x="2278507" y="2683662"/>
                  </a:lnTo>
                  <a:lnTo>
                    <a:pt x="2310041" y="2716111"/>
                  </a:lnTo>
                  <a:lnTo>
                    <a:pt x="2342489" y="2747645"/>
                  </a:lnTo>
                  <a:lnTo>
                    <a:pt x="2375801" y="2778252"/>
                  </a:lnTo>
                  <a:lnTo>
                    <a:pt x="2409990" y="2807919"/>
                  </a:lnTo>
                  <a:lnTo>
                    <a:pt x="2445016" y="2836621"/>
                  </a:lnTo>
                  <a:lnTo>
                    <a:pt x="2480868" y="2864332"/>
                  </a:lnTo>
                  <a:lnTo>
                    <a:pt x="2517521" y="2891040"/>
                  </a:lnTo>
                  <a:lnTo>
                    <a:pt x="2554948" y="2916707"/>
                  </a:lnTo>
                  <a:lnTo>
                    <a:pt x="2593136" y="2941332"/>
                  </a:lnTo>
                  <a:lnTo>
                    <a:pt x="2632049" y="2964891"/>
                  </a:lnTo>
                  <a:lnTo>
                    <a:pt x="2671699" y="2987357"/>
                  </a:lnTo>
                  <a:lnTo>
                    <a:pt x="2712034" y="3008706"/>
                  </a:lnTo>
                  <a:lnTo>
                    <a:pt x="2753042" y="3028924"/>
                  </a:lnTo>
                  <a:lnTo>
                    <a:pt x="2794711" y="3047987"/>
                  </a:lnTo>
                  <a:lnTo>
                    <a:pt x="2837002" y="3065881"/>
                  </a:lnTo>
                  <a:lnTo>
                    <a:pt x="2879915" y="3082582"/>
                  </a:lnTo>
                  <a:lnTo>
                    <a:pt x="2923425" y="3098050"/>
                  </a:lnTo>
                  <a:lnTo>
                    <a:pt x="2967494" y="3112300"/>
                  </a:lnTo>
                  <a:lnTo>
                    <a:pt x="3012122" y="3125279"/>
                  </a:lnTo>
                  <a:lnTo>
                    <a:pt x="3057283" y="3136989"/>
                  </a:lnTo>
                  <a:lnTo>
                    <a:pt x="3102940" y="3147403"/>
                  </a:lnTo>
                  <a:lnTo>
                    <a:pt x="3149092" y="3156483"/>
                  </a:lnTo>
                  <a:lnTo>
                    <a:pt x="3195713" y="3164230"/>
                  </a:lnTo>
                  <a:lnTo>
                    <a:pt x="3242780" y="3170618"/>
                  </a:lnTo>
                  <a:lnTo>
                    <a:pt x="3290278" y="3175622"/>
                  </a:lnTo>
                  <a:lnTo>
                    <a:pt x="3338169" y="3179216"/>
                  </a:lnTo>
                  <a:lnTo>
                    <a:pt x="3386442" y="3181388"/>
                  </a:lnTo>
                  <a:lnTo>
                    <a:pt x="3435096" y="3182112"/>
                  </a:lnTo>
                  <a:lnTo>
                    <a:pt x="3483737" y="3181388"/>
                  </a:lnTo>
                  <a:lnTo>
                    <a:pt x="3532009" y="3179216"/>
                  </a:lnTo>
                  <a:lnTo>
                    <a:pt x="3579901" y="3175622"/>
                  </a:lnTo>
                  <a:lnTo>
                    <a:pt x="3627399" y="3170618"/>
                  </a:lnTo>
                  <a:lnTo>
                    <a:pt x="3674465" y="3164230"/>
                  </a:lnTo>
                  <a:lnTo>
                    <a:pt x="3721087" y="3156483"/>
                  </a:lnTo>
                  <a:lnTo>
                    <a:pt x="3767239" y="3147403"/>
                  </a:lnTo>
                  <a:lnTo>
                    <a:pt x="3812895" y="3136989"/>
                  </a:lnTo>
                  <a:lnTo>
                    <a:pt x="3858056" y="3125279"/>
                  </a:lnTo>
                  <a:lnTo>
                    <a:pt x="3902684" y="3112300"/>
                  </a:lnTo>
                  <a:lnTo>
                    <a:pt x="3946753" y="3098050"/>
                  </a:lnTo>
                  <a:lnTo>
                    <a:pt x="3990263" y="3082582"/>
                  </a:lnTo>
                  <a:lnTo>
                    <a:pt x="4033177" y="3065881"/>
                  </a:lnTo>
                  <a:lnTo>
                    <a:pt x="4075468" y="3047987"/>
                  </a:lnTo>
                  <a:lnTo>
                    <a:pt x="4117136" y="3028924"/>
                  </a:lnTo>
                  <a:lnTo>
                    <a:pt x="4158145" y="3008706"/>
                  </a:lnTo>
                  <a:lnTo>
                    <a:pt x="4198480" y="2987357"/>
                  </a:lnTo>
                  <a:lnTo>
                    <a:pt x="4238129" y="2964891"/>
                  </a:lnTo>
                  <a:lnTo>
                    <a:pt x="4277042" y="2941332"/>
                  </a:lnTo>
                  <a:lnTo>
                    <a:pt x="4315231" y="2916707"/>
                  </a:lnTo>
                  <a:lnTo>
                    <a:pt x="4352658" y="2891040"/>
                  </a:lnTo>
                  <a:lnTo>
                    <a:pt x="4389310" y="2864332"/>
                  </a:lnTo>
                  <a:lnTo>
                    <a:pt x="4425162" y="2836621"/>
                  </a:lnTo>
                  <a:lnTo>
                    <a:pt x="4460189" y="2807919"/>
                  </a:lnTo>
                  <a:lnTo>
                    <a:pt x="4494377" y="2778252"/>
                  </a:lnTo>
                  <a:lnTo>
                    <a:pt x="4527689" y="2747645"/>
                  </a:lnTo>
                  <a:lnTo>
                    <a:pt x="4560138" y="2716111"/>
                  </a:lnTo>
                  <a:lnTo>
                    <a:pt x="4591672" y="2683662"/>
                  </a:lnTo>
                  <a:lnTo>
                    <a:pt x="4622279" y="2650350"/>
                  </a:lnTo>
                  <a:lnTo>
                    <a:pt x="4651946" y="2616162"/>
                  </a:lnTo>
                  <a:lnTo>
                    <a:pt x="4680648" y="2581135"/>
                  </a:lnTo>
                  <a:lnTo>
                    <a:pt x="4708360" y="2545283"/>
                  </a:lnTo>
                  <a:lnTo>
                    <a:pt x="4735068" y="2508631"/>
                  </a:lnTo>
                  <a:lnTo>
                    <a:pt x="4760734" y="2471204"/>
                  </a:lnTo>
                  <a:lnTo>
                    <a:pt x="4785360" y="2433015"/>
                  </a:lnTo>
                  <a:lnTo>
                    <a:pt x="4808918" y="2394102"/>
                  </a:lnTo>
                  <a:lnTo>
                    <a:pt x="4831385" y="2354453"/>
                  </a:lnTo>
                  <a:lnTo>
                    <a:pt x="4852733" y="2314117"/>
                  </a:lnTo>
                  <a:lnTo>
                    <a:pt x="4872952" y="2273109"/>
                  </a:lnTo>
                  <a:lnTo>
                    <a:pt x="4892014" y="2231440"/>
                  </a:lnTo>
                  <a:lnTo>
                    <a:pt x="4909909" y="2189149"/>
                  </a:lnTo>
                  <a:lnTo>
                    <a:pt x="4926609" y="2146236"/>
                  </a:lnTo>
                  <a:lnTo>
                    <a:pt x="4942078" y="2102726"/>
                  </a:lnTo>
                  <a:lnTo>
                    <a:pt x="4956327" y="2058657"/>
                  </a:lnTo>
                  <a:lnTo>
                    <a:pt x="4969307" y="2014029"/>
                  </a:lnTo>
                  <a:lnTo>
                    <a:pt x="4981016" y="1968868"/>
                  </a:lnTo>
                  <a:lnTo>
                    <a:pt x="4991430" y="1923211"/>
                  </a:lnTo>
                  <a:lnTo>
                    <a:pt x="5000510" y="1877060"/>
                  </a:lnTo>
                  <a:lnTo>
                    <a:pt x="5008257" y="1830438"/>
                  </a:lnTo>
                  <a:lnTo>
                    <a:pt x="5014646" y="1783372"/>
                  </a:lnTo>
                  <a:lnTo>
                    <a:pt x="5019649" y="1735874"/>
                  </a:lnTo>
                  <a:lnTo>
                    <a:pt x="5023243" y="1687982"/>
                  </a:lnTo>
                  <a:lnTo>
                    <a:pt x="5025415" y="1639709"/>
                  </a:lnTo>
                  <a:lnTo>
                    <a:pt x="5026152" y="1591056"/>
                  </a:lnTo>
                  <a:close/>
                </a:path>
              </a:pathLst>
            </a:custGeom>
            <a:solidFill>
              <a:srgbClr val="000000">
                <a:alpha val="79998"/>
              </a:srgbClr>
            </a:solidFill>
          </p:spPr>
          <p:txBody>
            <a:bodyPr wrap="square" lIns="0" tIns="0" rIns="0" bIns="0" rtlCol="0"/>
            <a:lstStyle/>
            <a:p>
              <a:endParaRPr/>
            </a:p>
          </p:txBody>
        </p:sp>
        <p:pic>
          <p:nvPicPr>
            <p:cNvPr id="8" name="object 8"/>
            <p:cNvPicPr/>
            <p:nvPr/>
          </p:nvPicPr>
          <p:blipFill>
            <a:blip r:embed="rId4" cstate="print"/>
            <a:stretch>
              <a:fillRect/>
            </a:stretch>
          </p:blipFill>
          <p:spPr>
            <a:xfrm>
              <a:off x="3749040" y="2548127"/>
              <a:ext cx="1591056" cy="1591056"/>
            </a:xfrm>
            <a:prstGeom prst="rect">
              <a:avLst/>
            </a:prstGeom>
          </p:spPr>
        </p:pic>
        <p:pic>
          <p:nvPicPr>
            <p:cNvPr id="9" name="object 9"/>
            <p:cNvPicPr/>
            <p:nvPr/>
          </p:nvPicPr>
          <p:blipFill>
            <a:blip r:embed="rId5" cstate="print"/>
            <a:stretch>
              <a:fillRect/>
            </a:stretch>
          </p:blipFill>
          <p:spPr>
            <a:xfrm>
              <a:off x="5593079" y="467868"/>
              <a:ext cx="2852928" cy="2852928"/>
            </a:xfrm>
            <a:prstGeom prst="rect">
              <a:avLst/>
            </a:prstGeom>
          </p:spPr>
        </p:pic>
      </p:grpSp>
      <p:grpSp>
        <p:nvGrpSpPr>
          <p:cNvPr id="10" name="object 10"/>
          <p:cNvGrpSpPr/>
          <p:nvPr/>
        </p:nvGrpSpPr>
        <p:grpSpPr>
          <a:xfrm>
            <a:off x="8752331" y="0"/>
            <a:ext cx="3439795" cy="3546475"/>
            <a:chOff x="8752331" y="0"/>
            <a:chExt cx="3439795" cy="3546475"/>
          </a:xfrm>
        </p:grpSpPr>
        <p:sp>
          <p:nvSpPr>
            <p:cNvPr id="11" name="object 11"/>
            <p:cNvSpPr/>
            <p:nvPr/>
          </p:nvSpPr>
          <p:spPr>
            <a:xfrm>
              <a:off x="8752331" y="0"/>
              <a:ext cx="3439795" cy="3546475"/>
            </a:xfrm>
            <a:custGeom>
              <a:avLst/>
              <a:gdLst/>
              <a:ahLst/>
              <a:cxnLst/>
              <a:rect l="l" t="t" r="r" b="b"/>
              <a:pathLst>
                <a:path w="3439795" h="3546475">
                  <a:moveTo>
                    <a:pt x="3439668" y="0"/>
                  </a:moveTo>
                  <a:lnTo>
                    <a:pt x="114080" y="0"/>
                  </a:lnTo>
                  <a:lnTo>
                    <a:pt x="70739" y="160400"/>
                  </a:lnTo>
                  <a:lnTo>
                    <a:pt x="59636" y="210704"/>
                  </a:lnTo>
                  <a:lnTo>
                    <a:pt x="49447" y="261343"/>
                  </a:lnTo>
                  <a:lnTo>
                    <a:pt x="40183" y="312308"/>
                  </a:lnTo>
                  <a:lnTo>
                    <a:pt x="31853" y="363591"/>
                  </a:lnTo>
                  <a:lnTo>
                    <a:pt x="24467" y="415182"/>
                  </a:lnTo>
                  <a:lnTo>
                    <a:pt x="18034" y="467074"/>
                  </a:lnTo>
                  <a:lnTo>
                    <a:pt x="12564" y="519256"/>
                  </a:lnTo>
                  <a:lnTo>
                    <a:pt x="8066" y="571721"/>
                  </a:lnTo>
                  <a:lnTo>
                    <a:pt x="4552" y="624459"/>
                  </a:lnTo>
                  <a:lnTo>
                    <a:pt x="2029" y="677461"/>
                  </a:lnTo>
                  <a:lnTo>
                    <a:pt x="509" y="730719"/>
                  </a:lnTo>
                  <a:lnTo>
                    <a:pt x="0" y="784225"/>
                  </a:lnTo>
                  <a:lnTo>
                    <a:pt x="418" y="832812"/>
                  </a:lnTo>
                  <a:lnTo>
                    <a:pt x="1670" y="881197"/>
                  </a:lnTo>
                  <a:lnTo>
                    <a:pt x="3747" y="929372"/>
                  </a:lnTo>
                  <a:lnTo>
                    <a:pt x="6643" y="977330"/>
                  </a:lnTo>
                  <a:lnTo>
                    <a:pt x="10352" y="1025064"/>
                  </a:lnTo>
                  <a:lnTo>
                    <a:pt x="14866" y="1072568"/>
                  </a:lnTo>
                  <a:lnTo>
                    <a:pt x="20179" y="1119835"/>
                  </a:lnTo>
                  <a:lnTo>
                    <a:pt x="26283" y="1166858"/>
                  </a:lnTo>
                  <a:lnTo>
                    <a:pt x="33172" y="1213629"/>
                  </a:lnTo>
                  <a:lnTo>
                    <a:pt x="40839" y="1260143"/>
                  </a:lnTo>
                  <a:lnTo>
                    <a:pt x="49277" y="1306393"/>
                  </a:lnTo>
                  <a:lnTo>
                    <a:pt x="58480" y="1352370"/>
                  </a:lnTo>
                  <a:lnTo>
                    <a:pt x="68440" y="1398070"/>
                  </a:lnTo>
                  <a:lnTo>
                    <a:pt x="79150" y="1443484"/>
                  </a:lnTo>
                  <a:lnTo>
                    <a:pt x="90605" y="1488606"/>
                  </a:lnTo>
                  <a:lnTo>
                    <a:pt x="102796" y="1533430"/>
                  </a:lnTo>
                  <a:lnTo>
                    <a:pt x="115717" y="1577947"/>
                  </a:lnTo>
                  <a:lnTo>
                    <a:pt x="129362" y="1622152"/>
                  </a:lnTo>
                  <a:lnTo>
                    <a:pt x="143723" y="1666038"/>
                  </a:lnTo>
                  <a:lnTo>
                    <a:pt x="158793" y="1709597"/>
                  </a:lnTo>
                  <a:lnTo>
                    <a:pt x="174566" y="1752823"/>
                  </a:lnTo>
                  <a:lnTo>
                    <a:pt x="191035" y="1795710"/>
                  </a:lnTo>
                  <a:lnTo>
                    <a:pt x="208193" y="1838249"/>
                  </a:lnTo>
                  <a:lnTo>
                    <a:pt x="226033" y="1880435"/>
                  </a:lnTo>
                  <a:lnTo>
                    <a:pt x="244549" y="1922260"/>
                  </a:lnTo>
                  <a:lnTo>
                    <a:pt x="263733" y="1963718"/>
                  </a:lnTo>
                  <a:lnTo>
                    <a:pt x="283578" y="2004802"/>
                  </a:lnTo>
                  <a:lnTo>
                    <a:pt x="304078" y="2045505"/>
                  </a:lnTo>
                  <a:lnTo>
                    <a:pt x="325226" y="2085820"/>
                  </a:lnTo>
                  <a:lnTo>
                    <a:pt x="347016" y="2125740"/>
                  </a:lnTo>
                  <a:lnTo>
                    <a:pt x="369439" y="2165259"/>
                  </a:lnTo>
                  <a:lnTo>
                    <a:pt x="392490" y="2204369"/>
                  </a:lnTo>
                  <a:lnTo>
                    <a:pt x="416161" y="2243064"/>
                  </a:lnTo>
                  <a:lnTo>
                    <a:pt x="440446" y="2281337"/>
                  </a:lnTo>
                  <a:lnTo>
                    <a:pt x="465337" y="2319181"/>
                  </a:lnTo>
                  <a:lnTo>
                    <a:pt x="490829" y="2356589"/>
                  </a:lnTo>
                  <a:lnTo>
                    <a:pt x="516914" y="2393554"/>
                  </a:lnTo>
                  <a:lnTo>
                    <a:pt x="543585" y="2430070"/>
                  </a:lnTo>
                  <a:lnTo>
                    <a:pt x="570836" y="2466130"/>
                  </a:lnTo>
                  <a:lnTo>
                    <a:pt x="598659" y="2501726"/>
                  </a:lnTo>
                  <a:lnTo>
                    <a:pt x="627048" y="2536853"/>
                  </a:lnTo>
                  <a:lnTo>
                    <a:pt x="655996" y="2571502"/>
                  </a:lnTo>
                  <a:lnTo>
                    <a:pt x="685495" y="2605668"/>
                  </a:lnTo>
                  <a:lnTo>
                    <a:pt x="715540" y="2639343"/>
                  </a:lnTo>
                  <a:lnTo>
                    <a:pt x="746124" y="2672521"/>
                  </a:lnTo>
                  <a:lnTo>
                    <a:pt x="777239" y="2705195"/>
                  </a:lnTo>
                  <a:lnTo>
                    <a:pt x="808878" y="2737357"/>
                  </a:lnTo>
                  <a:lnTo>
                    <a:pt x="841036" y="2769002"/>
                  </a:lnTo>
                  <a:lnTo>
                    <a:pt x="873704" y="2800122"/>
                  </a:lnTo>
                  <a:lnTo>
                    <a:pt x="906877" y="2830710"/>
                  </a:lnTo>
                  <a:lnTo>
                    <a:pt x="940546" y="2860760"/>
                  </a:lnTo>
                  <a:lnTo>
                    <a:pt x="974707" y="2890264"/>
                  </a:lnTo>
                  <a:lnTo>
                    <a:pt x="1009350" y="2919216"/>
                  </a:lnTo>
                  <a:lnTo>
                    <a:pt x="1044471" y="2947609"/>
                  </a:lnTo>
                  <a:lnTo>
                    <a:pt x="1080061" y="2975437"/>
                  </a:lnTo>
                  <a:lnTo>
                    <a:pt x="1116115" y="3002691"/>
                  </a:lnTo>
                  <a:lnTo>
                    <a:pt x="1152624" y="3029366"/>
                  </a:lnTo>
                  <a:lnTo>
                    <a:pt x="1189583" y="3055455"/>
                  </a:lnTo>
                  <a:lnTo>
                    <a:pt x="1226985" y="3080950"/>
                  </a:lnTo>
                  <a:lnTo>
                    <a:pt x="1264822" y="3105845"/>
                  </a:lnTo>
                  <a:lnTo>
                    <a:pt x="1303088" y="3130134"/>
                  </a:lnTo>
                  <a:lnTo>
                    <a:pt x="1341776" y="3153808"/>
                  </a:lnTo>
                  <a:lnTo>
                    <a:pt x="1380879" y="3176862"/>
                  </a:lnTo>
                  <a:lnTo>
                    <a:pt x="1420390" y="3199289"/>
                  </a:lnTo>
                  <a:lnTo>
                    <a:pt x="1460303" y="3221081"/>
                  </a:lnTo>
                  <a:lnTo>
                    <a:pt x="1500610" y="3242232"/>
                  </a:lnTo>
                  <a:lnTo>
                    <a:pt x="1541305" y="3262734"/>
                  </a:lnTo>
                  <a:lnTo>
                    <a:pt x="1582381" y="3282582"/>
                  </a:lnTo>
                  <a:lnTo>
                    <a:pt x="1623831" y="3301769"/>
                  </a:lnTo>
                  <a:lnTo>
                    <a:pt x="1665648" y="3320287"/>
                  </a:lnTo>
                  <a:lnTo>
                    <a:pt x="1707826" y="3338129"/>
                  </a:lnTo>
                  <a:lnTo>
                    <a:pt x="1750357" y="3355289"/>
                  </a:lnTo>
                  <a:lnTo>
                    <a:pt x="1793234" y="3371760"/>
                  </a:lnTo>
                  <a:lnTo>
                    <a:pt x="1836452" y="3387535"/>
                  </a:lnTo>
                  <a:lnTo>
                    <a:pt x="1880002" y="3402607"/>
                  </a:lnTo>
                  <a:lnTo>
                    <a:pt x="1923879" y="3416970"/>
                  </a:lnTo>
                  <a:lnTo>
                    <a:pt x="1968074" y="3430616"/>
                  </a:lnTo>
                  <a:lnTo>
                    <a:pt x="2012583" y="3443539"/>
                  </a:lnTo>
                  <a:lnTo>
                    <a:pt x="2057396" y="3455732"/>
                  </a:lnTo>
                  <a:lnTo>
                    <a:pt x="2102509" y="3467188"/>
                  </a:lnTo>
                  <a:lnTo>
                    <a:pt x="2147913" y="3477900"/>
                  </a:lnTo>
                  <a:lnTo>
                    <a:pt x="2193602" y="3487861"/>
                  </a:lnTo>
                  <a:lnTo>
                    <a:pt x="2239570" y="3497064"/>
                  </a:lnTo>
                  <a:lnTo>
                    <a:pt x="2285809" y="3505503"/>
                  </a:lnTo>
                  <a:lnTo>
                    <a:pt x="2332312" y="3513171"/>
                  </a:lnTo>
                  <a:lnTo>
                    <a:pt x="2379073" y="3520061"/>
                  </a:lnTo>
                  <a:lnTo>
                    <a:pt x="2426085" y="3526166"/>
                  </a:lnTo>
                  <a:lnTo>
                    <a:pt x="2473341" y="3531479"/>
                  </a:lnTo>
                  <a:lnTo>
                    <a:pt x="2520833" y="3535994"/>
                  </a:lnTo>
                  <a:lnTo>
                    <a:pt x="2568557" y="3539703"/>
                  </a:lnTo>
                  <a:lnTo>
                    <a:pt x="2616503" y="3542600"/>
                  </a:lnTo>
                  <a:lnTo>
                    <a:pt x="2664666" y="3544677"/>
                  </a:lnTo>
                  <a:lnTo>
                    <a:pt x="2713039" y="3545929"/>
                  </a:lnTo>
                  <a:lnTo>
                    <a:pt x="2761615" y="3546348"/>
                  </a:lnTo>
                  <a:lnTo>
                    <a:pt x="2813521" y="3545870"/>
                  </a:lnTo>
                  <a:lnTo>
                    <a:pt x="2865187" y="3544444"/>
                  </a:lnTo>
                  <a:lnTo>
                    <a:pt x="2916607" y="3542076"/>
                  </a:lnTo>
                  <a:lnTo>
                    <a:pt x="2967772" y="3538775"/>
                  </a:lnTo>
                  <a:lnTo>
                    <a:pt x="3018678" y="3534549"/>
                  </a:lnTo>
                  <a:lnTo>
                    <a:pt x="3069316" y="3529406"/>
                  </a:lnTo>
                  <a:lnTo>
                    <a:pt x="3119680" y="3523354"/>
                  </a:lnTo>
                  <a:lnTo>
                    <a:pt x="3169763" y="3516400"/>
                  </a:lnTo>
                  <a:lnTo>
                    <a:pt x="3219557" y="3508554"/>
                  </a:lnTo>
                  <a:lnTo>
                    <a:pt x="3269057" y="3499822"/>
                  </a:lnTo>
                  <a:lnTo>
                    <a:pt x="3318256" y="3490214"/>
                  </a:lnTo>
                  <a:lnTo>
                    <a:pt x="3439668" y="3458972"/>
                  </a:lnTo>
                  <a:lnTo>
                    <a:pt x="3439668" y="0"/>
                  </a:lnTo>
                  <a:close/>
                </a:path>
              </a:pathLst>
            </a:custGeom>
            <a:solidFill>
              <a:srgbClr val="000000">
                <a:alpha val="79998"/>
              </a:srgbClr>
            </a:solidFill>
          </p:spPr>
          <p:txBody>
            <a:bodyPr wrap="square" lIns="0" tIns="0" rIns="0" bIns="0" rtlCol="0"/>
            <a:lstStyle/>
            <a:p>
              <a:endParaRPr/>
            </a:p>
          </p:txBody>
        </p:sp>
        <p:pic>
          <p:nvPicPr>
            <p:cNvPr id="12" name="object 12"/>
            <p:cNvPicPr/>
            <p:nvPr/>
          </p:nvPicPr>
          <p:blipFill>
            <a:blip r:embed="rId6" cstate="print"/>
            <a:stretch>
              <a:fillRect/>
            </a:stretch>
          </p:blipFill>
          <p:spPr>
            <a:xfrm>
              <a:off x="8918447" y="0"/>
              <a:ext cx="3273552" cy="3380232"/>
            </a:xfrm>
            <a:prstGeom prst="rect">
              <a:avLst/>
            </a:prstGeom>
          </p:spPr>
        </p:pic>
      </p:grpSp>
      <p:grpSp>
        <p:nvGrpSpPr>
          <p:cNvPr id="13" name="object 13"/>
          <p:cNvGrpSpPr/>
          <p:nvPr/>
        </p:nvGrpSpPr>
        <p:grpSpPr>
          <a:xfrm>
            <a:off x="9198864" y="3907535"/>
            <a:ext cx="2993390" cy="2950845"/>
            <a:chOff x="9198864" y="3907535"/>
            <a:chExt cx="2993390" cy="2950845"/>
          </a:xfrm>
        </p:grpSpPr>
        <p:sp>
          <p:nvSpPr>
            <p:cNvPr id="14" name="object 14"/>
            <p:cNvSpPr/>
            <p:nvPr/>
          </p:nvSpPr>
          <p:spPr>
            <a:xfrm>
              <a:off x="9198864" y="3907535"/>
              <a:ext cx="2993390" cy="2950845"/>
            </a:xfrm>
            <a:custGeom>
              <a:avLst/>
              <a:gdLst/>
              <a:ahLst/>
              <a:cxnLst/>
              <a:rect l="l" t="t" r="r" b="b"/>
              <a:pathLst>
                <a:path w="2993390" h="2950845">
                  <a:moveTo>
                    <a:pt x="2052446" y="0"/>
                  </a:moveTo>
                  <a:lnTo>
                    <a:pt x="2004002" y="560"/>
                  </a:lnTo>
                  <a:lnTo>
                    <a:pt x="1955833" y="2233"/>
                  </a:lnTo>
                  <a:lnTo>
                    <a:pt x="1907951" y="5006"/>
                  </a:lnTo>
                  <a:lnTo>
                    <a:pt x="1860369" y="8868"/>
                  </a:lnTo>
                  <a:lnTo>
                    <a:pt x="1813099" y="13805"/>
                  </a:lnTo>
                  <a:lnTo>
                    <a:pt x="1766153" y="19805"/>
                  </a:lnTo>
                  <a:lnTo>
                    <a:pt x="1719544" y="26857"/>
                  </a:lnTo>
                  <a:lnTo>
                    <a:pt x="1673283" y="34947"/>
                  </a:lnTo>
                  <a:lnTo>
                    <a:pt x="1627384" y="44064"/>
                  </a:lnTo>
                  <a:lnTo>
                    <a:pt x="1581858" y="54195"/>
                  </a:lnTo>
                  <a:lnTo>
                    <a:pt x="1536718" y="65327"/>
                  </a:lnTo>
                  <a:lnTo>
                    <a:pt x="1491977" y="77449"/>
                  </a:lnTo>
                  <a:lnTo>
                    <a:pt x="1447646" y="90549"/>
                  </a:lnTo>
                  <a:lnTo>
                    <a:pt x="1403738" y="104613"/>
                  </a:lnTo>
                  <a:lnTo>
                    <a:pt x="1360265" y="119629"/>
                  </a:lnTo>
                  <a:lnTo>
                    <a:pt x="1317239" y="135586"/>
                  </a:lnTo>
                  <a:lnTo>
                    <a:pt x="1274673" y="152471"/>
                  </a:lnTo>
                  <a:lnTo>
                    <a:pt x="1232580" y="170271"/>
                  </a:lnTo>
                  <a:lnTo>
                    <a:pt x="1190971" y="188975"/>
                  </a:lnTo>
                  <a:lnTo>
                    <a:pt x="1149859" y="208569"/>
                  </a:lnTo>
                  <a:lnTo>
                    <a:pt x="1109255" y="229043"/>
                  </a:lnTo>
                  <a:lnTo>
                    <a:pt x="1069174" y="250382"/>
                  </a:lnTo>
                  <a:lnTo>
                    <a:pt x="1029626" y="272576"/>
                  </a:lnTo>
                  <a:lnTo>
                    <a:pt x="990624" y="295611"/>
                  </a:lnTo>
                  <a:lnTo>
                    <a:pt x="952181" y="319475"/>
                  </a:lnTo>
                  <a:lnTo>
                    <a:pt x="914308" y="344157"/>
                  </a:lnTo>
                  <a:lnTo>
                    <a:pt x="877018" y="369643"/>
                  </a:lnTo>
                  <a:lnTo>
                    <a:pt x="840324" y="395922"/>
                  </a:lnTo>
                  <a:lnTo>
                    <a:pt x="804237" y="422980"/>
                  </a:lnTo>
                  <a:lnTo>
                    <a:pt x="768771" y="450807"/>
                  </a:lnTo>
                  <a:lnTo>
                    <a:pt x="733937" y="479389"/>
                  </a:lnTo>
                  <a:lnTo>
                    <a:pt x="699747" y="508714"/>
                  </a:lnTo>
                  <a:lnTo>
                    <a:pt x="666215" y="538770"/>
                  </a:lnTo>
                  <a:lnTo>
                    <a:pt x="633351" y="569545"/>
                  </a:lnTo>
                  <a:lnTo>
                    <a:pt x="601170" y="601025"/>
                  </a:lnTo>
                  <a:lnTo>
                    <a:pt x="569682" y="633200"/>
                  </a:lnTo>
                  <a:lnTo>
                    <a:pt x="538901" y="666056"/>
                  </a:lnTo>
                  <a:lnTo>
                    <a:pt x="508838" y="699582"/>
                  </a:lnTo>
                  <a:lnTo>
                    <a:pt x="479507" y="733764"/>
                  </a:lnTo>
                  <a:lnTo>
                    <a:pt x="450918" y="768591"/>
                  </a:lnTo>
                  <a:lnTo>
                    <a:pt x="423085" y="804050"/>
                  </a:lnTo>
                  <a:lnTo>
                    <a:pt x="396020" y="840129"/>
                  </a:lnTo>
                  <a:lnTo>
                    <a:pt x="369735" y="876816"/>
                  </a:lnTo>
                  <a:lnTo>
                    <a:pt x="344243" y="914098"/>
                  </a:lnTo>
                  <a:lnTo>
                    <a:pt x="319556" y="951964"/>
                  </a:lnTo>
                  <a:lnTo>
                    <a:pt x="295685" y="990399"/>
                  </a:lnTo>
                  <a:lnTo>
                    <a:pt x="272645" y="1029394"/>
                  </a:lnTo>
                  <a:lnTo>
                    <a:pt x="250446" y="1068934"/>
                  </a:lnTo>
                  <a:lnTo>
                    <a:pt x="229101" y="1109008"/>
                  </a:lnTo>
                  <a:lnTo>
                    <a:pt x="208623" y="1149604"/>
                  </a:lnTo>
                  <a:lnTo>
                    <a:pt x="189024" y="1190709"/>
                  </a:lnTo>
                  <a:lnTo>
                    <a:pt x="170316" y="1232310"/>
                  </a:lnTo>
                  <a:lnTo>
                    <a:pt x="152511" y="1274396"/>
                  </a:lnTo>
                  <a:lnTo>
                    <a:pt x="135622" y="1316955"/>
                  </a:lnTo>
                  <a:lnTo>
                    <a:pt x="119661" y="1359973"/>
                  </a:lnTo>
                  <a:lnTo>
                    <a:pt x="104640" y="1403439"/>
                  </a:lnTo>
                  <a:lnTo>
                    <a:pt x="90573" y="1447339"/>
                  </a:lnTo>
                  <a:lnTo>
                    <a:pt x="77470" y="1491663"/>
                  </a:lnTo>
                  <a:lnTo>
                    <a:pt x="65345" y="1536398"/>
                  </a:lnTo>
                  <a:lnTo>
                    <a:pt x="54209" y="1581530"/>
                  </a:lnTo>
                  <a:lnTo>
                    <a:pt x="44076" y="1627049"/>
                  </a:lnTo>
                  <a:lnTo>
                    <a:pt x="34957" y="1672941"/>
                  </a:lnTo>
                  <a:lnTo>
                    <a:pt x="26864" y="1719195"/>
                  </a:lnTo>
                  <a:lnTo>
                    <a:pt x="19811" y="1765797"/>
                  </a:lnTo>
                  <a:lnTo>
                    <a:pt x="13809" y="1812737"/>
                  </a:lnTo>
                  <a:lnTo>
                    <a:pt x="8870" y="1860000"/>
                  </a:lnTo>
                  <a:lnTo>
                    <a:pt x="5008" y="1907576"/>
                  </a:lnTo>
                  <a:lnTo>
                    <a:pt x="2234" y="1955452"/>
                  </a:lnTo>
                  <a:lnTo>
                    <a:pt x="560" y="2003615"/>
                  </a:lnTo>
                  <a:lnTo>
                    <a:pt x="0" y="2052053"/>
                  </a:lnTo>
                  <a:lnTo>
                    <a:pt x="670" y="2105018"/>
                  </a:lnTo>
                  <a:lnTo>
                    <a:pt x="2669" y="2157653"/>
                  </a:lnTo>
                  <a:lnTo>
                    <a:pt x="5982" y="2209942"/>
                  </a:lnTo>
                  <a:lnTo>
                    <a:pt x="10592" y="2261867"/>
                  </a:lnTo>
                  <a:lnTo>
                    <a:pt x="16484" y="2313413"/>
                  </a:lnTo>
                  <a:lnTo>
                    <a:pt x="23641" y="2364565"/>
                  </a:lnTo>
                  <a:lnTo>
                    <a:pt x="32047" y="2415305"/>
                  </a:lnTo>
                  <a:lnTo>
                    <a:pt x="41687" y="2465618"/>
                  </a:lnTo>
                  <a:lnTo>
                    <a:pt x="52545" y="2515487"/>
                  </a:lnTo>
                  <a:lnTo>
                    <a:pt x="64603" y="2564898"/>
                  </a:lnTo>
                  <a:lnTo>
                    <a:pt x="77847" y="2613833"/>
                  </a:lnTo>
                  <a:lnTo>
                    <a:pt x="92261" y="2662276"/>
                  </a:lnTo>
                  <a:lnTo>
                    <a:pt x="107828" y="2710211"/>
                  </a:lnTo>
                  <a:lnTo>
                    <a:pt x="124532" y="2757623"/>
                  </a:lnTo>
                  <a:lnTo>
                    <a:pt x="142358" y="2804495"/>
                  </a:lnTo>
                  <a:lnTo>
                    <a:pt x="161289" y="2850812"/>
                  </a:lnTo>
                  <a:lnTo>
                    <a:pt x="209295" y="2950464"/>
                  </a:lnTo>
                  <a:lnTo>
                    <a:pt x="2993135" y="2950464"/>
                  </a:lnTo>
                  <a:lnTo>
                    <a:pt x="2993135" y="229488"/>
                  </a:lnTo>
                  <a:lnTo>
                    <a:pt x="2851404" y="161289"/>
                  </a:lnTo>
                  <a:lnTo>
                    <a:pt x="2805067" y="142358"/>
                  </a:lnTo>
                  <a:lnTo>
                    <a:pt x="2758175" y="124532"/>
                  </a:lnTo>
                  <a:lnTo>
                    <a:pt x="2710744" y="107828"/>
                  </a:lnTo>
                  <a:lnTo>
                    <a:pt x="2662791" y="92261"/>
                  </a:lnTo>
                  <a:lnTo>
                    <a:pt x="2614330" y="77847"/>
                  </a:lnTo>
                  <a:lnTo>
                    <a:pt x="2565379" y="64603"/>
                  </a:lnTo>
                  <a:lnTo>
                    <a:pt x="2515953" y="52545"/>
                  </a:lnTo>
                  <a:lnTo>
                    <a:pt x="2466070" y="41687"/>
                  </a:lnTo>
                  <a:lnTo>
                    <a:pt x="2415744" y="32047"/>
                  </a:lnTo>
                  <a:lnTo>
                    <a:pt x="2364992" y="23641"/>
                  </a:lnTo>
                  <a:lnTo>
                    <a:pt x="2313831" y="16484"/>
                  </a:lnTo>
                  <a:lnTo>
                    <a:pt x="2262276" y="10592"/>
                  </a:lnTo>
                  <a:lnTo>
                    <a:pt x="2210344" y="5982"/>
                  </a:lnTo>
                  <a:lnTo>
                    <a:pt x="2158051" y="2669"/>
                  </a:lnTo>
                  <a:lnTo>
                    <a:pt x="2105413" y="670"/>
                  </a:lnTo>
                  <a:lnTo>
                    <a:pt x="2052446" y="0"/>
                  </a:lnTo>
                  <a:close/>
                </a:path>
              </a:pathLst>
            </a:custGeom>
            <a:solidFill>
              <a:srgbClr val="000000">
                <a:alpha val="79998"/>
              </a:srgbClr>
            </a:solidFill>
          </p:spPr>
          <p:txBody>
            <a:bodyPr wrap="square" lIns="0" tIns="0" rIns="0" bIns="0" rtlCol="0"/>
            <a:lstStyle/>
            <a:p>
              <a:endParaRPr/>
            </a:p>
          </p:txBody>
        </p:sp>
        <p:pic>
          <p:nvPicPr>
            <p:cNvPr id="15" name="object 15"/>
            <p:cNvPicPr/>
            <p:nvPr/>
          </p:nvPicPr>
          <p:blipFill>
            <a:blip r:embed="rId7" cstate="print"/>
            <a:stretch>
              <a:fillRect/>
            </a:stretch>
          </p:blipFill>
          <p:spPr>
            <a:xfrm>
              <a:off x="9363456" y="4070603"/>
              <a:ext cx="2828544" cy="2787394"/>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845552" y="449580"/>
            <a:ext cx="1862455" cy="1507490"/>
          </a:xfrm>
          <a:custGeom>
            <a:avLst/>
            <a:gdLst/>
            <a:ahLst/>
            <a:cxnLst/>
            <a:rect l="l" t="t" r="r" b="b"/>
            <a:pathLst>
              <a:path w="1862454" h="1507489">
                <a:moveTo>
                  <a:pt x="1862327" y="0"/>
                </a:moveTo>
                <a:lnTo>
                  <a:pt x="0" y="0"/>
                </a:lnTo>
                <a:lnTo>
                  <a:pt x="0" y="1507236"/>
                </a:lnTo>
                <a:lnTo>
                  <a:pt x="1862327" y="1507236"/>
                </a:lnTo>
                <a:lnTo>
                  <a:pt x="1862327" y="0"/>
                </a:lnTo>
                <a:close/>
              </a:path>
            </a:pathLst>
          </a:custGeom>
          <a:solidFill>
            <a:srgbClr val="C60025">
              <a:alpha val="94900"/>
            </a:srgbClr>
          </a:solidFill>
        </p:spPr>
        <p:txBody>
          <a:bodyPr wrap="square" lIns="0" tIns="0" rIns="0" bIns="0" rtlCol="0"/>
          <a:lstStyle/>
          <a:p>
            <a:endParaRPr/>
          </a:p>
        </p:txBody>
      </p:sp>
      <p:sp>
        <p:nvSpPr>
          <p:cNvPr id="3" name="object 3"/>
          <p:cNvSpPr/>
          <p:nvPr/>
        </p:nvSpPr>
        <p:spPr>
          <a:xfrm>
            <a:off x="9870947" y="452627"/>
            <a:ext cx="1862455" cy="1506220"/>
          </a:xfrm>
          <a:custGeom>
            <a:avLst/>
            <a:gdLst/>
            <a:ahLst/>
            <a:cxnLst/>
            <a:rect l="l" t="t" r="r" b="b"/>
            <a:pathLst>
              <a:path w="1862454" h="1506220">
                <a:moveTo>
                  <a:pt x="1862327" y="0"/>
                </a:moveTo>
                <a:lnTo>
                  <a:pt x="0" y="0"/>
                </a:lnTo>
                <a:lnTo>
                  <a:pt x="0" y="1505712"/>
                </a:lnTo>
                <a:lnTo>
                  <a:pt x="1862327" y="1505712"/>
                </a:lnTo>
                <a:lnTo>
                  <a:pt x="1862327" y="0"/>
                </a:lnTo>
                <a:close/>
              </a:path>
            </a:pathLst>
          </a:custGeom>
          <a:solidFill>
            <a:srgbClr val="A4A4A4"/>
          </a:solidFill>
        </p:spPr>
        <p:txBody>
          <a:bodyPr wrap="square" lIns="0" tIns="0" rIns="0" bIns="0" rtlCol="0"/>
          <a:lstStyle/>
          <a:p>
            <a:endParaRPr/>
          </a:p>
        </p:txBody>
      </p:sp>
      <p:pic>
        <p:nvPicPr>
          <p:cNvPr id="4" name="object 4"/>
          <p:cNvPicPr/>
          <p:nvPr/>
        </p:nvPicPr>
        <p:blipFill>
          <a:blip r:embed="rId2" cstate="print"/>
          <a:stretch>
            <a:fillRect/>
          </a:stretch>
        </p:blipFill>
        <p:spPr>
          <a:xfrm>
            <a:off x="466344" y="2135123"/>
            <a:ext cx="3502152" cy="2046732"/>
          </a:xfrm>
          <a:prstGeom prst="rect">
            <a:avLst/>
          </a:prstGeom>
        </p:spPr>
      </p:pic>
      <p:pic>
        <p:nvPicPr>
          <p:cNvPr id="5" name="object 5"/>
          <p:cNvPicPr/>
          <p:nvPr/>
        </p:nvPicPr>
        <p:blipFill>
          <a:blip r:embed="rId3" cstate="print"/>
          <a:stretch>
            <a:fillRect/>
          </a:stretch>
        </p:blipFill>
        <p:spPr>
          <a:xfrm>
            <a:off x="4169664" y="2127504"/>
            <a:ext cx="3499103" cy="2048256"/>
          </a:xfrm>
          <a:prstGeom prst="rect">
            <a:avLst/>
          </a:prstGeom>
        </p:spPr>
      </p:pic>
      <p:pic>
        <p:nvPicPr>
          <p:cNvPr id="6" name="object 6"/>
          <p:cNvPicPr/>
          <p:nvPr/>
        </p:nvPicPr>
        <p:blipFill>
          <a:blip r:embed="rId4" cstate="print"/>
          <a:stretch>
            <a:fillRect/>
          </a:stretch>
        </p:blipFill>
        <p:spPr>
          <a:xfrm>
            <a:off x="466344" y="4346447"/>
            <a:ext cx="3502152" cy="2048230"/>
          </a:xfrm>
          <a:prstGeom prst="rect">
            <a:avLst/>
          </a:prstGeom>
        </p:spPr>
      </p:pic>
      <p:sp>
        <p:nvSpPr>
          <p:cNvPr id="8" name="object 8"/>
          <p:cNvSpPr/>
          <p:nvPr/>
        </p:nvSpPr>
        <p:spPr>
          <a:xfrm>
            <a:off x="7845552" y="2127504"/>
            <a:ext cx="3888104" cy="4273550"/>
          </a:xfrm>
          <a:custGeom>
            <a:avLst/>
            <a:gdLst/>
            <a:ahLst/>
            <a:cxnLst/>
            <a:rect l="l" t="t" r="r" b="b"/>
            <a:pathLst>
              <a:path w="3888104" h="4273550">
                <a:moveTo>
                  <a:pt x="3887724" y="0"/>
                </a:moveTo>
                <a:lnTo>
                  <a:pt x="0" y="0"/>
                </a:lnTo>
                <a:lnTo>
                  <a:pt x="0" y="4273296"/>
                </a:lnTo>
                <a:lnTo>
                  <a:pt x="3887724" y="4273296"/>
                </a:lnTo>
                <a:lnTo>
                  <a:pt x="3887724" y="0"/>
                </a:lnTo>
                <a:close/>
              </a:path>
            </a:pathLst>
          </a:custGeom>
          <a:solidFill>
            <a:srgbClr val="7E7E7E">
              <a:alpha val="19999"/>
            </a:srgbClr>
          </a:solidFill>
        </p:spPr>
        <p:txBody>
          <a:bodyPr wrap="square" lIns="0" tIns="0" rIns="0" bIns="0" rtlCol="0"/>
          <a:lstStyle/>
          <a:p>
            <a:endParaRPr/>
          </a:p>
        </p:txBody>
      </p:sp>
      <p:sp>
        <p:nvSpPr>
          <p:cNvPr id="9" name="object 9"/>
          <p:cNvSpPr txBox="1"/>
          <p:nvPr/>
        </p:nvSpPr>
        <p:spPr>
          <a:xfrm>
            <a:off x="466344" y="448055"/>
            <a:ext cx="7202805" cy="1508760"/>
          </a:xfrm>
          <a:prstGeom prst="rect">
            <a:avLst/>
          </a:prstGeom>
          <a:solidFill>
            <a:srgbClr val="585858"/>
          </a:solidFill>
        </p:spPr>
        <p:txBody>
          <a:bodyPr vert="horz" wrap="square" lIns="0" tIns="330835" rIns="0" bIns="0" rtlCol="0">
            <a:spAutoFit/>
          </a:bodyPr>
          <a:lstStyle/>
          <a:p>
            <a:pPr marL="636270">
              <a:lnSpc>
                <a:spcPct val="100000"/>
              </a:lnSpc>
              <a:spcBef>
                <a:spcPts val="2605"/>
              </a:spcBef>
            </a:pPr>
            <a:r>
              <a:rPr sz="2400" b="1">
                <a:solidFill>
                  <a:srgbClr val="FFFFFF"/>
                </a:solidFill>
                <a:latin typeface="Calibri"/>
                <a:cs typeface="Calibri"/>
              </a:rPr>
              <a:t>United</a:t>
            </a:r>
            <a:r>
              <a:rPr sz="2400" b="1" spc="-60">
                <a:solidFill>
                  <a:srgbClr val="FFFFFF"/>
                </a:solidFill>
                <a:latin typeface="Calibri"/>
                <a:cs typeface="Calibri"/>
              </a:rPr>
              <a:t> </a:t>
            </a:r>
            <a:r>
              <a:rPr sz="2400" b="1" spc="-10">
                <a:solidFill>
                  <a:srgbClr val="FFFFFF"/>
                </a:solidFill>
                <a:latin typeface="Calibri"/>
                <a:cs typeface="Calibri"/>
              </a:rPr>
              <a:t>Kingdom</a:t>
            </a:r>
            <a:endParaRPr sz="2400">
              <a:latin typeface="Calibri"/>
              <a:cs typeface="Calibri"/>
            </a:endParaRPr>
          </a:p>
          <a:p>
            <a:pPr marL="636270">
              <a:lnSpc>
                <a:spcPct val="100000"/>
              </a:lnSpc>
              <a:spcBef>
                <a:spcPts val="310"/>
              </a:spcBef>
            </a:pPr>
            <a:r>
              <a:rPr sz="2400">
                <a:solidFill>
                  <a:srgbClr val="FFFFFF"/>
                </a:solidFill>
                <a:latin typeface="Calibri"/>
                <a:cs typeface="Calibri"/>
              </a:rPr>
              <a:t>Christopher</a:t>
            </a:r>
            <a:r>
              <a:rPr sz="2400" spc="-130">
                <a:solidFill>
                  <a:srgbClr val="FFFFFF"/>
                </a:solidFill>
                <a:latin typeface="Calibri"/>
                <a:cs typeface="Calibri"/>
              </a:rPr>
              <a:t> </a:t>
            </a:r>
            <a:r>
              <a:rPr sz="2400" spc="-20">
                <a:solidFill>
                  <a:srgbClr val="FFFFFF"/>
                </a:solidFill>
                <a:latin typeface="Calibri"/>
                <a:cs typeface="Calibri"/>
              </a:rPr>
              <a:t>JONES</a:t>
            </a:r>
            <a:endParaRPr sz="2400">
              <a:latin typeface="Calibri"/>
              <a:cs typeface="Calibri"/>
            </a:endParaRPr>
          </a:p>
        </p:txBody>
      </p:sp>
      <p:pic>
        <p:nvPicPr>
          <p:cNvPr id="10" name="object 10"/>
          <p:cNvPicPr/>
          <p:nvPr/>
        </p:nvPicPr>
        <p:blipFill>
          <a:blip r:embed="rId5" cstate="print"/>
          <a:stretch>
            <a:fillRect/>
          </a:stretch>
        </p:blipFill>
        <p:spPr>
          <a:xfrm>
            <a:off x="7648956" y="0"/>
            <a:ext cx="2479548" cy="2965704"/>
          </a:xfrm>
          <a:prstGeom prst="rect">
            <a:avLst/>
          </a:prstGeom>
        </p:spPr>
      </p:pic>
      <p:sp>
        <p:nvSpPr>
          <p:cNvPr id="11" name="object 11"/>
          <p:cNvSpPr txBox="1"/>
          <p:nvPr/>
        </p:nvSpPr>
        <p:spPr>
          <a:xfrm>
            <a:off x="7948676" y="2986786"/>
            <a:ext cx="3688715" cy="3195955"/>
          </a:xfrm>
          <a:prstGeom prst="rect">
            <a:avLst/>
          </a:prstGeom>
        </p:spPr>
        <p:txBody>
          <a:bodyPr vert="horz" wrap="square" lIns="0" tIns="12065" rIns="0" bIns="0" rtlCol="0">
            <a:spAutoFit/>
          </a:bodyPr>
          <a:lstStyle/>
          <a:p>
            <a:pPr marL="12700" marR="5080">
              <a:lnSpc>
                <a:spcPct val="100000"/>
              </a:lnSpc>
              <a:spcBef>
                <a:spcPts val="95"/>
              </a:spcBef>
            </a:pPr>
            <a:r>
              <a:rPr sz="1600">
                <a:latin typeface="Calibri"/>
                <a:cs typeface="Calibri"/>
              </a:rPr>
              <a:t>Chris</a:t>
            </a:r>
            <a:r>
              <a:rPr sz="1600" spc="-40">
                <a:latin typeface="Calibri"/>
                <a:cs typeface="Calibri"/>
              </a:rPr>
              <a:t> </a:t>
            </a:r>
            <a:r>
              <a:rPr sz="1600">
                <a:latin typeface="Calibri"/>
                <a:cs typeface="Calibri"/>
              </a:rPr>
              <a:t>Jones</a:t>
            </a:r>
            <a:r>
              <a:rPr sz="1600" spc="-20">
                <a:latin typeface="Calibri"/>
                <a:cs typeface="Calibri"/>
              </a:rPr>
              <a:t> </a:t>
            </a:r>
            <a:r>
              <a:rPr sz="1600">
                <a:latin typeface="Calibri"/>
                <a:cs typeface="Calibri"/>
              </a:rPr>
              <a:t>is</a:t>
            </a:r>
            <a:r>
              <a:rPr sz="1600" spc="-40">
                <a:latin typeface="Calibri"/>
                <a:cs typeface="Calibri"/>
              </a:rPr>
              <a:t> </a:t>
            </a:r>
            <a:r>
              <a:rPr sz="1600">
                <a:latin typeface="Calibri"/>
                <a:cs typeface="Calibri"/>
              </a:rPr>
              <a:t>a</a:t>
            </a:r>
            <a:r>
              <a:rPr sz="1600" spc="-40">
                <a:latin typeface="Calibri"/>
                <a:cs typeface="Calibri"/>
              </a:rPr>
              <a:t> </a:t>
            </a:r>
            <a:r>
              <a:rPr sz="1600">
                <a:latin typeface="Calibri"/>
                <a:cs typeface="Calibri"/>
              </a:rPr>
              <a:t>Nuclear</a:t>
            </a:r>
            <a:r>
              <a:rPr sz="1600" spc="-30">
                <a:latin typeface="Calibri"/>
                <a:cs typeface="Calibri"/>
              </a:rPr>
              <a:t> </a:t>
            </a:r>
            <a:r>
              <a:rPr sz="1600" spc="-10">
                <a:latin typeface="Calibri"/>
                <a:cs typeface="Calibri"/>
              </a:rPr>
              <a:t>Safety</a:t>
            </a:r>
            <a:r>
              <a:rPr sz="1600" spc="-40">
                <a:latin typeface="Calibri"/>
                <a:cs typeface="Calibri"/>
              </a:rPr>
              <a:t> </a:t>
            </a:r>
            <a:r>
              <a:rPr sz="1600" spc="-10">
                <a:latin typeface="Calibri"/>
                <a:cs typeface="Calibri"/>
              </a:rPr>
              <a:t>Inspector</a:t>
            </a:r>
            <a:r>
              <a:rPr sz="1600" spc="500">
                <a:latin typeface="Calibri"/>
                <a:cs typeface="Calibri"/>
              </a:rPr>
              <a:t> </a:t>
            </a:r>
            <a:r>
              <a:rPr sz="1600">
                <a:latin typeface="Calibri"/>
                <a:cs typeface="Calibri"/>
              </a:rPr>
              <a:t>with</a:t>
            </a:r>
            <a:r>
              <a:rPr sz="1600" spc="-50">
                <a:latin typeface="Calibri"/>
                <a:cs typeface="Calibri"/>
              </a:rPr>
              <a:t> </a:t>
            </a:r>
            <a:r>
              <a:rPr sz="1600">
                <a:latin typeface="Calibri"/>
                <a:cs typeface="Calibri"/>
              </a:rPr>
              <a:t>the</a:t>
            </a:r>
            <a:r>
              <a:rPr sz="1600" spc="-50">
                <a:latin typeface="Calibri"/>
                <a:cs typeface="Calibri"/>
              </a:rPr>
              <a:t> </a:t>
            </a:r>
            <a:r>
              <a:rPr sz="1600">
                <a:latin typeface="Calibri"/>
                <a:cs typeface="Calibri"/>
              </a:rPr>
              <a:t>Office</a:t>
            </a:r>
            <a:r>
              <a:rPr sz="1600" spc="-55">
                <a:latin typeface="Calibri"/>
                <a:cs typeface="Calibri"/>
              </a:rPr>
              <a:t> </a:t>
            </a:r>
            <a:r>
              <a:rPr sz="1600">
                <a:latin typeface="Calibri"/>
                <a:cs typeface="Calibri"/>
              </a:rPr>
              <a:t>for</a:t>
            </a:r>
            <a:r>
              <a:rPr sz="1600" spc="-35">
                <a:latin typeface="Calibri"/>
                <a:cs typeface="Calibri"/>
              </a:rPr>
              <a:t> </a:t>
            </a:r>
            <a:r>
              <a:rPr sz="1600">
                <a:latin typeface="Calibri"/>
                <a:cs typeface="Calibri"/>
              </a:rPr>
              <a:t>Nuclear</a:t>
            </a:r>
            <a:r>
              <a:rPr sz="1600" spc="-45">
                <a:latin typeface="Calibri"/>
                <a:cs typeface="Calibri"/>
              </a:rPr>
              <a:t> </a:t>
            </a:r>
            <a:r>
              <a:rPr sz="1600">
                <a:latin typeface="Calibri"/>
                <a:cs typeface="Calibri"/>
              </a:rPr>
              <a:t>Regulation</a:t>
            </a:r>
            <a:r>
              <a:rPr sz="1600" spc="-55">
                <a:latin typeface="Calibri"/>
                <a:cs typeface="Calibri"/>
              </a:rPr>
              <a:t> </a:t>
            </a:r>
            <a:r>
              <a:rPr sz="1600" spc="-10">
                <a:latin typeface="Calibri"/>
                <a:cs typeface="Calibri"/>
              </a:rPr>
              <a:t>(ONR) </a:t>
            </a:r>
            <a:r>
              <a:rPr sz="1600">
                <a:latin typeface="Calibri"/>
                <a:cs typeface="Calibri"/>
              </a:rPr>
              <a:t>in</a:t>
            </a:r>
            <a:r>
              <a:rPr sz="1600" spc="-35">
                <a:latin typeface="Calibri"/>
                <a:cs typeface="Calibri"/>
              </a:rPr>
              <a:t> </a:t>
            </a:r>
            <a:r>
              <a:rPr sz="1600">
                <a:latin typeface="Calibri"/>
                <a:cs typeface="Calibri"/>
              </a:rPr>
              <a:t>the</a:t>
            </a:r>
            <a:r>
              <a:rPr sz="1600" spc="-20">
                <a:latin typeface="Calibri"/>
                <a:cs typeface="Calibri"/>
              </a:rPr>
              <a:t> </a:t>
            </a:r>
            <a:r>
              <a:rPr sz="1600">
                <a:latin typeface="Calibri"/>
                <a:cs typeface="Calibri"/>
              </a:rPr>
              <a:t>UK,</a:t>
            </a:r>
            <a:r>
              <a:rPr sz="1600" spc="-15">
                <a:latin typeface="Calibri"/>
                <a:cs typeface="Calibri"/>
              </a:rPr>
              <a:t> </a:t>
            </a:r>
            <a:r>
              <a:rPr sz="1600">
                <a:latin typeface="Calibri"/>
                <a:cs typeface="Calibri"/>
              </a:rPr>
              <a:t>he</a:t>
            </a:r>
            <a:r>
              <a:rPr sz="1600" spc="-15">
                <a:latin typeface="Calibri"/>
                <a:cs typeface="Calibri"/>
              </a:rPr>
              <a:t> </a:t>
            </a:r>
            <a:r>
              <a:rPr sz="1600">
                <a:latin typeface="Calibri"/>
                <a:cs typeface="Calibri"/>
              </a:rPr>
              <a:t>has</a:t>
            </a:r>
            <a:r>
              <a:rPr sz="1600" spc="-25">
                <a:latin typeface="Calibri"/>
                <a:cs typeface="Calibri"/>
              </a:rPr>
              <a:t> </a:t>
            </a:r>
            <a:r>
              <a:rPr sz="1600">
                <a:latin typeface="Calibri"/>
                <a:cs typeface="Calibri"/>
              </a:rPr>
              <a:t>been</a:t>
            </a:r>
            <a:r>
              <a:rPr sz="1600" spc="-15">
                <a:latin typeface="Calibri"/>
                <a:cs typeface="Calibri"/>
              </a:rPr>
              <a:t> </a:t>
            </a:r>
            <a:r>
              <a:rPr sz="1600">
                <a:latin typeface="Calibri"/>
                <a:cs typeface="Calibri"/>
              </a:rPr>
              <a:t>the</a:t>
            </a:r>
            <a:r>
              <a:rPr sz="1600" spc="-25">
                <a:latin typeface="Calibri"/>
                <a:cs typeface="Calibri"/>
              </a:rPr>
              <a:t> </a:t>
            </a:r>
            <a:r>
              <a:rPr sz="1600" spc="-20">
                <a:latin typeface="Calibri"/>
                <a:cs typeface="Calibri"/>
              </a:rPr>
              <a:t>UK’s </a:t>
            </a:r>
            <a:r>
              <a:rPr sz="1600" spc="-10">
                <a:latin typeface="Calibri"/>
                <a:cs typeface="Calibri"/>
              </a:rPr>
              <a:t>representative</a:t>
            </a:r>
            <a:r>
              <a:rPr sz="1600" spc="-25">
                <a:latin typeface="Calibri"/>
                <a:cs typeface="Calibri"/>
              </a:rPr>
              <a:t> </a:t>
            </a:r>
            <a:r>
              <a:rPr sz="1600">
                <a:latin typeface="Calibri"/>
                <a:cs typeface="Calibri"/>
              </a:rPr>
              <a:t>at</a:t>
            </a:r>
            <a:r>
              <a:rPr sz="1600" spc="-60">
                <a:latin typeface="Calibri"/>
                <a:cs typeface="Calibri"/>
              </a:rPr>
              <a:t> </a:t>
            </a:r>
            <a:r>
              <a:rPr sz="1600">
                <a:latin typeface="Calibri"/>
                <a:cs typeface="Calibri"/>
              </a:rPr>
              <a:t>TRANSSC</a:t>
            </a:r>
            <a:r>
              <a:rPr sz="1600" spc="-30">
                <a:latin typeface="Calibri"/>
                <a:cs typeface="Calibri"/>
              </a:rPr>
              <a:t> </a:t>
            </a:r>
            <a:r>
              <a:rPr sz="1600">
                <a:latin typeface="Calibri"/>
                <a:cs typeface="Calibri"/>
              </a:rPr>
              <a:t>since</a:t>
            </a:r>
            <a:r>
              <a:rPr sz="1600" spc="-30">
                <a:latin typeface="Calibri"/>
                <a:cs typeface="Calibri"/>
              </a:rPr>
              <a:t> </a:t>
            </a:r>
            <a:r>
              <a:rPr sz="1600">
                <a:latin typeface="Calibri"/>
                <a:cs typeface="Calibri"/>
              </a:rPr>
              <a:t>2019.</a:t>
            </a:r>
            <a:r>
              <a:rPr sz="1600" spc="-25">
                <a:latin typeface="Calibri"/>
                <a:cs typeface="Calibri"/>
              </a:rPr>
              <a:t> ONR </a:t>
            </a:r>
            <a:r>
              <a:rPr sz="1600">
                <a:latin typeface="Calibri"/>
                <a:cs typeface="Calibri"/>
              </a:rPr>
              <a:t>is</a:t>
            </a:r>
            <a:r>
              <a:rPr sz="1600" spc="-50">
                <a:latin typeface="Calibri"/>
                <a:cs typeface="Calibri"/>
              </a:rPr>
              <a:t> </a:t>
            </a:r>
            <a:r>
              <a:rPr sz="1600">
                <a:latin typeface="Calibri"/>
                <a:cs typeface="Calibri"/>
              </a:rPr>
              <a:t>the</a:t>
            </a:r>
            <a:r>
              <a:rPr sz="1600" spc="-25">
                <a:latin typeface="Calibri"/>
                <a:cs typeface="Calibri"/>
              </a:rPr>
              <a:t> </a:t>
            </a:r>
            <a:r>
              <a:rPr sz="1600" spc="-10">
                <a:latin typeface="Calibri"/>
                <a:cs typeface="Calibri"/>
              </a:rPr>
              <a:t>competent</a:t>
            </a:r>
            <a:r>
              <a:rPr sz="1600" spc="-25">
                <a:latin typeface="Calibri"/>
                <a:cs typeface="Calibri"/>
              </a:rPr>
              <a:t> </a:t>
            </a:r>
            <a:r>
              <a:rPr sz="1600">
                <a:latin typeface="Calibri"/>
                <a:cs typeface="Calibri"/>
              </a:rPr>
              <a:t>authority</a:t>
            </a:r>
            <a:r>
              <a:rPr sz="1600" spc="-25">
                <a:latin typeface="Calibri"/>
                <a:cs typeface="Calibri"/>
              </a:rPr>
              <a:t> </a:t>
            </a:r>
            <a:r>
              <a:rPr sz="1600">
                <a:latin typeface="Calibri"/>
                <a:cs typeface="Calibri"/>
              </a:rPr>
              <a:t>in</a:t>
            </a:r>
            <a:r>
              <a:rPr sz="1600" spc="-45">
                <a:latin typeface="Calibri"/>
                <a:cs typeface="Calibri"/>
              </a:rPr>
              <a:t> </a:t>
            </a:r>
            <a:r>
              <a:rPr sz="1600">
                <a:latin typeface="Calibri"/>
                <a:cs typeface="Calibri"/>
              </a:rPr>
              <a:t>Great</a:t>
            </a:r>
            <a:r>
              <a:rPr sz="1600" spc="-25">
                <a:latin typeface="Calibri"/>
                <a:cs typeface="Calibri"/>
              </a:rPr>
              <a:t> </a:t>
            </a:r>
            <a:r>
              <a:rPr sz="1600" spc="-10">
                <a:latin typeface="Calibri"/>
                <a:cs typeface="Calibri"/>
              </a:rPr>
              <a:t>Britain </a:t>
            </a:r>
            <a:r>
              <a:rPr sz="1600">
                <a:latin typeface="Calibri"/>
                <a:cs typeface="Calibri"/>
              </a:rPr>
              <a:t>for</a:t>
            </a:r>
            <a:r>
              <a:rPr sz="1600" spc="-20">
                <a:latin typeface="Calibri"/>
                <a:cs typeface="Calibri"/>
              </a:rPr>
              <a:t> </a:t>
            </a:r>
            <a:r>
              <a:rPr sz="1600">
                <a:latin typeface="Calibri"/>
                <a:cs typeface="Calibri"/>
              </a:rPr>
              <a:t>Class</a:t>
            </a:r>
            <a:r>
              <a:rPr sz="1600" spc="-35">
                <a:latin typeface="Calibri"/>
                <a:cs typeface="Calibri"/>
              </a:rPr>
              <a:t> </a:t>
            </a:r>
            <a:r>
              <a:rPr sz="1600">
                <a:latin typeface="Calibri"/>
                <a:cs typeface="Calibri"/>
              </a:rPr>
              <a:t>7</a:t>
            </a:r>
            <a:r>
              <a:rPr sz="1600" spc="-25">
                <a:latin typeface="Calibri"/>
                <a:cs typeface="Calibri"/>
              </a:rPr>
              <a:t> </a:t>
            </a:r>
            <a:r>
              <a:rPr sz="1600" spc="-10">
                <a:latin typeface="Calibri"/>
                <a:cs typeface="Calibri"/>
              </a:rPr>
              <a:t>transport</a:t>
            </a:r>
            <a:r>
              <a:rPr sz="1600" spc="-20">
                <a:latin typeface="Calibri"/>
                <a:cs typeface="Calibri"/>
              </a:rPr>
              <a:t> </a:t>
            </a:r>
            <a:r>
              <a:rPr sz="1600">
                <a:latin typeface="Calibri"/>
                <a:cs typeface="Calibri"/>
              </a:rPr>
              <a:t>by</a:t>
            </a:r>
            <a:r>
              <a:rPr sz="1600" spc="-25">
                <a:latin typeface="Calibri"/>
                <a:cs typeface="Calibri"/>
              </a:rPr>
              <a:t> </a:t>
            </a:r>
            <a:r>
              <a:rPr sz="1600">
                <a:latin typeface="Calibri"/>
                <a:cs typeface="Calibri"/>
              </a:rPr>
              <a:t>road,</a:t>
            </a:r>
            <a:r>
              <a:rPr sz="1600" spc="-10">
                <a:latin typeface="Calibri"/>
                <a:cs typeface="Calibri"/>
              </a:rPr>
              <a:t> </a:t>
            </a:r>
            <a:r>
              <a:rPr sz="1600">
                <a:latin typeface="Calibri"/>
                <a:cs typeface="Calibri"/>
              </a:rPr>
              <a:t>rail</a:t>
            </a:r>
            <a:r>
              <a:rPr sz="1600" spc="-40">
                <a:latin typeface="Calibri"/>
                <a:cs typeface="Calibri"/>
              </a:rPr>
              <a:t> </a:t>
            </a:r>
            <a:r>
              <a:rPr sz="1600">
                <a:latin typeface="Calibri"/>
                <a:cs typeface="Calibri"/>
              </a:rPr>
              <a:t>and</a:t>
            </a:r>
            <a:r>
              <a:rPr sz="1600" spc="-45">
                <a:latin typeface="Calibri"/>
                <a:cs typeface="Calibri"/>
              </a:rPr>
              <a:t> </a:t>
            </a:r>
            <a:r>
              <a:rPr sz="1600" spc="-10">
                <a:latin typeface="Calibri"/>
                <a:cs typeface="Calibri"/>
              </a:rPr>
              <a:t>inland waterways;</a:t>
            </a:r>
            <a:r>
              <a:rPr sz="1600" spc="-50">
                <a:latin typeface="Calibri"/>
                <a:cs typeface="Calibri"/>
              </a:rPr>
              <a:t> </a:t>
            </a:r>
            <a:r>
              <a:rPr sz="1600">
                <a:latin typeface="Calibri"/>
                <a:cs typeface="Calibri"/>
              </a:rPr>
              <a:t>ONR</a:t>
            </a:r>
            <a:r>
              <a:rPr sz="1600" spc="-25">
                <a:latin typeface="Calibri"/>
                <a:cs typeface="Calibri"/>
              </a:rPr>
              <a:t> </a:t>
            </a:r>
            <a:r>
              <a:rPr sz="1600">
                <a:latin typeface="Calibri"/>
                <a:cs typeface="Calibri"/>
              </a:rPr>
              <a:t>also</a:t>
            </a:r>
            <a:r>
              <a:rPr sz="1600" spc="-50">
                <a:latin typeface="Calibri"/>
                <a:cs typeface="Calibri"/>
              </a:rPr>
              <a:t> </a:t>
            </a:r>
            <a:r>
              <a:rPr sz="1600">
                <a:latin typeface="Calibri"/>
                <a:cs typeface="Calibri"/>
              </a:rPr>
              <a:t>provides</a:t>
            </a:r>
            <a:r>
              <a:rPr sz="1600" spc="-30">
                <a:latin typeface="Calibri"/>
                <a:cs typeface="Calibri"/>
              </a:rPr>
              <a:t> </a:t>
            </a:r>
            <a:r>
              <a:rPr sz="1600" spc="-10">
                <a:latin typeface="Calibri"/>
                <a:cs typeface="Calibri"/>
              </a:rPr>
              <a:t>technical </a:t>
            </a:r>
            <a:r>
              <a:rPr sz="1600">
                <a:latin typeface="Calibri"/>
                <a:cs typeface="Calibri"/>
              </a:rPr>
              <a:t>support</a:t>
            </a:r>
            <a:r>
              <a:rPr sz="1600" spc="-30">
                <a:latin typeface="Calibri"/>
                <a:cs typeface="Calibri"/>
              </a:rPr>
              <a:t> </a:t>
            </a:r>
            <a:r>
              <a:rPr sz="1600">
                <a:latin typeface="Calibri"/>
                <a:cs typeface="Calibri"/>
              </a:rPr>
              <a:t>to</a:t>
            </a:r>
            <a:r>
              <a:rPr sz="1600" spc="-35">
                <a:latin typeface="Calibri"/>
                <a:cs typeface="Calibri"/>
              </a:rPr>
              <a:t> </a:t>
            </a:r>
            <a:r>
              <a:rPr sz="1600">
                <a:latin typeface="Calibri"/>
                <a:cs typeface="Calibri"/>
              </a:rPr>
              <a:t>the</a:t>
            </a:r>
            <a:r>
              <a:rPr sz="1600" spc="-40">
                <a:latin typeface="Calibri"/>
                <a:cs typeface="Calibri"/>
              </a:rPr>
              <a:t> </a:t>
            </a:r>
            <a:r>
              <a:rPr sz="1600">
                <a:latin typeface="Calibri"/>
                <a:cs typeface="Calibri"/>
              </a:rPr>
              <a:t>other</a:t>
            </a:r>
            <a:r>
              <a:rPr sz="1600" spc="-30">
                <a:latin typeface="Calibri"/>
                <a:cs typeface="Calibri"/>
              </a:rPr>
              <a:t> </a:t>
            </a:r>
            <a:r>
              <a:rPr sz="1600">
                <a:latin typeface="Calibri"/>
                <a:cs typeface="Calibri"/>
              </a:rPr>
              <a:t>modal</a:t>
            </a:r>
            <a:r>
              <a:rPr sz="1600" spc="-35">
                <a:latin typeface="Calibri"/>
                <a:cs typeface="Calibri"/>
              </a:rPr>
              <a:t> </a:t>
            </a:r>
            <a:r>
              <a:rPr sz="1600" spc="-10">
                <a:latin typeface="Calibri"/>
                <a:cs typeface="Calibri"/>
              </a:rPr>
              <a:t>regulators</a:t>
            </a:r>
            <a:r>
              <a:rPr sz="1600" spc="500">
                <a:latin typeface="Calibri"/>
                <a:cs typeface="Calibri"/>
              </a:rPr>
              <a:t> </a:t>
            </a:r>
            <a:r>
              <a:rPr sz="1600">
                <a:latin typeface="Calibri"/>
                <a:cs typeface="Calibri"/>
              </a:rPr>
              <a:t>within</a:t>
            </a:r>
            <a:r>
              <a:rPr sz="1600" spc="-35">
                <a:latin typeface="Calibri"/>
                <a:cs typeface="Calibri"/>
              </a:rPr>
              <a:t> </a:t>
            </a:r>
            <a:r>
              <a:rPr sz="1600">
                <a:latin typeface="Calibri"/>
                <a:cs typeface="Calibri"/>
              </a:rPr>
              <a:t>the</a:t>
            </a:r>
            <a:r>
              <a:rPr sz="1600" spc="-25">
                <a:latin typeface="Calibri"/>
                <a:cs typeface="Calibri"/>
              </a:rPr>
              <a:t> </a:t>
            </a:r>
            <a:r>
              <a:rPr sz="1600">
                <a:latin typeface="Calibri"/>
                <a:cs typeface="Calibri"/>
              </a:rPr>
              <a:t>UK.</a:t>
            </a:r>
            <a:r>
              <a:rPr sz="1600" spc="-15">
                <a:latin typeface="Calibri"/>
                <a:cs typeface="Calibri"/>
              </a:rPr>
              <a:t> </a:t>
            </a:r>
            <a:r>
              <a:rPr sz="1600">
                <a:latin typeface="Calibri"/>
                <a:cs typeface="Calibri"/>
              </a:rPr>
              <a:t>Chris</a:t>
            </a:r>
            <a:r>
              <a:rPr sz="1600" spc="-25">
                <a:latin typeface="Calibri"/>
                <a:cs typeface="Calibri"/>
              </a:rPr>
              <a:t> </a:t>
            </a:r>
            <a:r>
              <a:rPr sz="1600">
                <a:latin typeface="Calibri"/>
                <a:cs typeface="Calibri"/>
              </a:rPr>
              <a:t>is</a:t>
            </a:r>
            <a:r>
              <a:rPr sz="1600" spc="-25">
                <a:latin typeface="Calibri"/>
                <a:cs typeface="Calibri"/>
              </a:rPr>
              <a:t> </a:t>
            </a:r>
            <a:r>
              <a:rPr sz="1600">
                <a:latin typeface="Calibri"/>
                <a:cs typeface="Calibri"/>
              </a:rPr>
              <a:t>a</a:t>
            </a:r>
            <a:r>
              <a:rPr sz="1600" spc="-30">
                <a:latin typeface="Calibri"/>
                <a:cs typeface="Calibri"/>
              </a:rPr>
              <a:t> </a:t>
            </a:r>
            <a:r>
              <a:rPr sz="1600" spc="-10">
                <a:latin typeface="Calibri"/>
                <a:cs typeface="Calibri"/>
              </a:rPr>
              <a:t>mechanical </a:t>
            </a:r>
            <a:r>
              <a:rPr sz="1600">
                <a:latin typeface="Calibri"/>
                <a:cs typeface="Calibri"/>
              </a:rPr>
              <a:t>engineering</a:t>
            </a:r>
            <a:r>
              <a:rPr sz="1600" spc="-35">
                <a:latin typeface="Calibri"/>
                <a:cs typeface="Calibri"/>
              </a:rPr>
              <a:t> </a:t>
            </a:r>
            <a:r>
              <a:rPr sz="1600">
                <a:latin typeface="Calibri"/>
                <a:cs typeface="Calibri"/>
              </a:rPr>
              <a:t>specialist</a:t>
            </a:r>
            <a:r>
              <a:rPr sz="1600" spc="-60">
                <a:latin typeface="Calibri"/>
                <a:cs typeface="Calibri"/>
              </a:rPr>
              <a:t> </a:t>
            </a:r>
            <a:r>
              <a:rPr sz="1600">
                <a:latin typeface="Calibri"/>
                <a:cs typeface="Calibri"/>
              </a:rPr>
              <a:t>with</a:t>
            </a:r>
            <a:r>
              <a:rPr sz="1600" spc="-40">
                <a:latin typeface="Calibri"/>
                <a:cs typeface="Calibri"/>
              </a:rPr>
              <a:t> </a:t>
            </a:r>
            <a:r>
              <a:rPr sz="1600">
                <a:latin typeface="Calibri"/>
                <a:cs typeface="Calibri"/>
              </a:rPr>
              <a:t>experience</a:t>
            </a:r>
            <a:r>
              <a:rPr sz="1600" spc="-15">
                <a:latin typeface="Calibri"/>
                <a:cs typeface="Calibri"/>
              </a:rPr>
              <a:t> </a:t>
            </a:r>
            <a:r>
              <a:rPr sz="1600">
                <a:latin typeface="Calibri"/>
                <a:cs typeface="Calibri"/>
              </a:rPr>
              <a:t>in</a:t>
            </a:r>
            <a:r>
              <a:rPr sz="1600" spc="-35">
                <a:latin typeface="Calibri"/>
                <a:cs typeface="Calibri"/>
              </a:rPr>
              <a:t> </a:t>
            </a:r>
            <a:r>
              <a:rPr sz="1600" spc="-25">
                <a:latin typeface="Calibri"/>
                <a:cs typeface="Calibri"/>
              </a:rPr>
              <a:t>the </a:t>
            </a:r>
            <a:r>
              <a:rPr sz="1600" spc="-10">
                <a:latin typeface="Calibri"/>
                <a:cs typeface="Calibri"/>
              </a:rPr>
              <a:t>assessment</a:t>
            </a:r>
            <a:r>
              <a:rPr sz="1600" spc="-50">
                <a:latin typeface="Calibri"/>
                <a:cs typeface="Calibri"/>
              </a:rPr>
              <a:t> </a:t>
            </a:r>
            <a:r>
              <a:rPr sz="1600">
                <a:latin typeface="Calibri"/>
                <a:cs typeface="Calibri"/>
              </a:rPr>
              <a:t>of</a:t>
            </a:r>
            <a:r>
              <a:rPr sz="1600" spc="-45">
                <a:latin typeface="Calibri"/>
                <a:cs typeface="Calibri"/>
              </a:rPr>
              <a:t> </a:t>
            </a:r>
            <a:r>
              <a:rPr sz="1600">
                <a:latin typeface="Calibri"/>
                <a:cs typeface="Calibri"/>
              </a:rPr>
              <a:t>transport</a:t>
            </a:r>
            <a:r>
              <a:rPr sz="1600" spc="-40">
                <a:latin typeface="Calibri"/>
                <a:cs typeface="Calibri"/>
              </a:rPr>
              <a:t> </a:t>
            </a:r>
            <a:r>
              <a:rPr sz="1600">
                <a:latin typeface="Calibri"/>
                <a:cs typeface="Calibri"/>
              </a:rPr>
              <a:t>packages</a:t>
            </a:r>
            <a:r>
              <a:rPr sz="1600" spc="-65">
                <a:latin typeface="Calibri"/>
                <a:cs typeface="Calibri"/>
              </a:rPr>
              <a:t> </a:t>
            </a:r>
            <a:r>
              <a:rPr sz="1600" spc="-25">
                <a:latin typeface="Calibri"/>
                <a:cs typeface="Calibri"/>
              </a:rPr>
              <a:t>and </a:t>
            </a:r>
            <a:r>
              <a:rPr sz="1600">
                <a:latin typeface="Calibri"/>
                <a:cs typeface="Calibri"/>
              </a:rPr>
              <a:t>regulating</a:t>
            </a:r>
            <a:r>
              <a:rPr sz="1600" spc="-55">
                <a:latin typeface="Calibri"/>
                <a:cs typeface="Calibri"/>
              </a:rPr>
              <a:t> </a:t>
            </a:r>
            <a:r>
              <a:rPr sz="1600">
                <a:latin typeface="Calibri"/>
                <a:cs typeface="Calibri"/>
              </a:rPr>
              <a:t>the</a:t>
            </a:r>
            <a:r>
              <a:rPr sz="1600" spc="-25">
                <a:latin typeface="Calibri"/>
                <a:cs typeface="Calibri"/>
              </a:rPr>
              <a:t> </a:t>
            </a:r>
            <a:r>
              <a:rPr sz="1600" spc="-10">
                <a:latin typeface="Calibri"/>
                <a:cs typeface="Calibri"/>
              </a:rPr>
              <a:t>movement</a:t>
            </a:r>
            <a:r>
              <a:rPr sz="1600" spc="-15">
                <a:latin typeface="Calibri"/>
                <a:cs typeface="Calibri"/>
              </a:rPr>
              <a:t> </a:t>
            </a:r>
            <a:r>
              <a:rPr sz="1600">
                <a:latin typeface="Calibri"/>
                <a:cs typeface="Calibri"/>
              </a:rPr>
              <a:t>of</a:t>
            </a:r>
            <a:r>
              <a:rPr sz="1600" spc="-25">
                <a:latin typeface="Calibri"/>
                <a:cs typeface="Calibri"/>
              </a:rPr>
              <a:t> </a:t>
            </a:r>
            <a:r>
              <a:rPr sz="1600" spc="-10">
                <a:latin typeface="Calibri"/>
                <a:cs typeface="Calibri"/>
              </a:rPr>
              <a:t>radioactive </a:t>
            </a:r>
            <a:r>
              <a:rPr sz="1600">
                <a:latin typeface="Calibri"/>
                <a:cs typeface="Calibri"/>
              </a:rPr>
              <a:t>material</a:t>
            </a:r>
            <a:r>
              <a:rPr sz="1600" spc="-50">
                <a:latin typeface="Calibri"/>
                <a:cs typeface="Calibri"/>
              </a:rPr>
              <a:t> </a:t>
            </a:r>
            <a:r>
              <a:rPr sz="1600">
                <a:latin typeface="Calibri"/>
                <a:cs typeface="Calibri"/>
              </a:rPr>
              <a:t>by</a:t>
            </a:r>
            <a:r>
              <a:rPr sz="1600" spc="-45">
                <a:latin typeface="Calibri"/>
                <a:cs typeface="Calibri"/>
              </a:rPr>
              <a:t> </a:t>
            </a:r>
            <a:r>
              <a:rPr sz="1600">
                <a:latin typeface="Calibri"/>
                <a:cs typeface="Calibri"/>
              </a:rPr>
              <a:t>road</a:t>
            </a:r>
            <a:r>
              <a:rPr sz="1600" spc="-30">
                <a:latin typeface="Calibri"/>
                <a:cs typeface="Calibri"/>
              </a:rPr>
              <a:t> </a:t>
            </a:r>
            <a:r>
              <a:rPr sz="1600">
                <a:latin typeface="Calibri"/>
                <a:cs typeface="Calibri"/>
              </a:rPr>
              <a:t>and</a:t>
            </a:r>
            <a:r>
              <a:rPr sz="1600" spc="-40">
                <a:latin typeface="Calibri"/>
                <a:cs typeface="Calibri"/>
              </a:rPr>
              <a:t> </a:t>
            </a:r>
            <a:r>
              <a:rPr sz="1600" spc="-20">
                <a:latin typeface="Calibri"/>
                <a:cs typeface="Calibri"/>
              </a:rPr>
              <a:t>rail.</a:t>
            </a:r>
            <a:endParaRPr sz="1600">
              <a:latin typeface="Calibri"/>
              <a:cs typeface="Calibri"/>
            </a:endParaRPr>
          </a:p>
        </p:txBody>
      </p:sp>
      <p:pic>
        <p:nvPicPr>
          <p:cNvPr id="13" name="Picture 12" descr="A castle with trees in the background&#10;&#10;Description automatically generated">
            <a:extLst>
              <a:ext uri="{FF2B5EF4-FFF2-40B4-BE49-F238E27FC236}">
                <a16:creationId xmlns:a16="http://schemas.microsoft.com/office/drawing/2014/main" id="{83567F98-8783-205C-8B67-97293350B075}"/>
              </a:ext>
            </a:extLst>
          </p:cNvPr>
          <p:cNvPicPr>
            <a:picLocks noChangeAspect="1"/>
          </p:cNvPicPr>
          <p:nvPr/>
        </p:nvPicPr>
        <p:blipFill>
          <a:blip r:embed="rId6"/>
          <a:stretch>
            <a:fillRect/>
          </a:stretch>
        </p:blipFill>
        <p:spPr>
          <a:xfrm>
            <a:off x="4070959" y="4345834"/>
            <a:ext cx="3580357" cy="205983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6991" y="612635"/>
            <a:ext cx="4657725" cy="5588635"/>
            <a:chOff x="316991" y="612635"/>
            <a:chExt cx="4657725" cy="5588635"/>
          </a:xfrm>
        </p:grpSpPr>
        <p:pic>
          <p:nvPicPr>
            <p:cNvPr id="3" name="object 3"/>
            <p:cNvPicPr/>
            <p:nvPr/>
          </p:nvPicPr>
          <p:blipFill>
            <a:blip r:embed="rId2" cstate="print"/>
            <a:stretch>
              <a:fillRect/>
            </a:stretch>
          </p:blipFill>
          <p:spPr>
            <a:xfrm>
              <a:off x="359657" y="612635"/>
              <a:ext cx="4614684" cy="5588532"/>
            </a:xfrm>
            <a:prstGeom prst="rect">
              <a:avLst/>
            </a:prstGeom>
          </p:spPr>
        </p:pic>
        <p:sp>
          <p:nvSpPr>
            <p:cNvPr id="4" name="object 4"/>
            <p:cNvSpPr/>
            <p:nvPr/>
          </p:nvSpPr>
          <p:spPr>
            <a:xfrm>
              <a:off x="380999" y="633983"/>
              <a:ext cx="4521835" cy="5495925"/>
            </a:xfrm>
            <a:custGeom>
              <a:avLst/>
              <a:gdLst/>
              <a:ahLst/>
              <a:cxnLst/>
              <a:rect l="l" t="t" r="r" b="b"/>
              <a:pathLst>
                <a:path w="4521835" h="5495925">
                  <a:moveTo>
                    <a:pt x="4521708" y="0"/>
                  </a:moveTo>
                  <a:lnTo>
                    <a:pt x="0" y="0"/>
                  </a:lnTo>
                  <a:lnTo>
                    <a:pt x="0" y="5495544"/>
                  </a:lnTo>
                  <a:lnTo>
                    <a:pt x="4521708" y="5495544"/>
                  </a:lnTo>
                  <a:lnTo>
                    <a:pt x="4521708" y="0"/>
                  </a:lnTo>
                  <a:close/>
                </a:path>
              </a:pathLst>
            </a:custGeom>
            <a:solidFill>
              <a:srgbClr val="FFFFFF"/>
            </a:solidFill>
          </p:spPr>
          <p:txBody>
            <a:bodyPr wrap="square" lIns="0" tIns="0" rIns="0" bIns="0" rtlCol="0"/>
            <a:lstStyle/>
            <a:p>
              <a:endParaRPr/>
            </a:p>
          </p:txBody>
        </p:sp>
        <p:sp>
          <p:nvSpPr>
            <p:cNvPr id="5" name="object 5"/>
            <p:cNvSpPr/>
            <p:nvPr/>
          </p:nvSpPr>
          <p:spPr>
            <a:xfrm>
              <a:off x="316991" y="1181100"/>
              <a:ext cx="128270" cy="704215"/>
            </a:xfrm>
            <a:custGeom>
              <a:avLst/>
              <a:gdLst/>
              <a:ahLst/>
              <a:cxnLst/>
              <a:rect l="l" t="t" r="r" b="b"/>
              <a:pathLst>
                <a:path w="128270" h="704214">
                  <a:moveTo>
                    <a:pt x="128015" y="0"/>
                  </a:moveTo>
                  <a:lnTo>
                    <a:pt x="0" y="0"/>
                  </a:lnTo>
                  <a:lnTo>
                    <a:pt x="0" y="704088"/>
                  </a:lnTo>
                  <a:lnTo>
                    <a:pt x="128015" y="704088"/>
                  </a:lnTo>
                  <a:lnTo>
                    <a:pt x="128015" y="0"/>
                  </a:lnTo>
                  <a:close/>
                </a:path>
              </a:pathLst>
            </a:custGeom>
            <a:solidFill>
              <a:srgbClr val="EC7C30"/>
            </a:solidFill>
          </p:spPr>
          <p:txBody>
            <a:bodyPr wrap="square" lIns="0" tIns="0" rIns="0" bIns="0" rtlCol="0"/>
            <a:lstStyle/>
            <a:p>
              <a:endParaRPr/>
            </a:p>
          </p:txBody>
        </p:sp>
        <p:sp>
          <p:nvSpPr>
            <p:cNvPr id="6" name="object 6"/>
            <p:cNvSpPr/>
            <p:nvPr/>
          </p:nvSpPr>
          <p:spPr>
            <a:xfrm>
              <a:off x="844295" y="2185416"/>
              <a:ext cx="3682365" cy="9525"/>
            </a:xfrm>
            <a:custGeom>
              <a:avLst/>
              <a:gdLst/>
              <a:ahLst/>
              <a:cxnLst/>
              <a:rect l="l" t="t" r="r" b="b"/>
              <a:pathLst>
                <a:path w="3682365" h="9525">
                  <a:moveTo>
                    <a:pt x="3681984" y="0"/>
                  </a:moveTo>
                  <a:lnTo>
                    <a:pt x="0" y="0"/>
                  </a:lnTo>
                  <a:lnTo>
                    <a:pt x="0" y="9144"/>
                  </a:lnTo>
                  <a:lnTo>
                    <a:pt x="3681984" y="9144"/>
                  </a:lnTo>
                  <a:lnTo>
                    <a:pt x="3681984" y="0"/>
                  </a:lnTo>
                  <a:close/>
                </a:path>
              </a:pathLst>
            </a:custGeom>
            <a:solidFill>
              <a:srgbClr val="D4D4D4"/>
            </a:solidFill>
          </p:spPr>
          <p:txBody>
            <a:bodyPr wrap="square" lIns="0" tIns="0" rIns="0" bIns="0" rtlCol="0"/>
            <a:lstStyle/>
            <a:p>
              <a:endParaRPr/>
            </a:p>
          </p:txBody>
        </p:sp>
      </p:grpSp>
      <p:sp>
        <p:nvSpPr>
          <p:cNvPr id="7" name="object 7"/>
          <p:cNvSpPr txBox="1"/>
          <p:nvPr/>
        </p:nvSpPr>
        <p:spPr>
          <a:xfrm>
            <a:off x="381000" y="633983"/>
            <a:ext cx="4521835" cy="5495925"/>
          </a:xfrm>
          <a:prstGeom prst="rect">
            <a:avLst/>
          </a:prstGeom>
          <a:ln w="9525">
            <a:solidFill>
              <a:srgbClr val="DEDEDE"/>
            </a:solidFill>
          </a:ln>
        </p:spPr>
        <p:txBody>
          <a:bodyPr vert="horz" wrap="square" lIns="0" tIns="0" rIns="0" bIns="0" rtlCol="0">
            <a:spAutoFit/>
          </a:bodyPr>
          <a:lstStyle/>
          <a:p>
            <a:pPr>
              <a:lnSpc>
                <a:spcPct val="100000"/>
              </a:lnSpc>
            </a:pPr>
            <a:endParaRPr sz="2400">
              <a:latin typeface="Times New Roman"/>
              <a:cs typeface="Times New Roman"/>
            </a:endParaRPr>
          </a:p>
          <a:p>
            <a:pPr>
              <a:lnSpc>
                <a:spcPct val="100000"/>
              </a:lnSpc>
            </a:pPr>
            <a:endParaRPr sz="2400">
              <a:latin typeface="Times New Roman"/>
              <a:cs typeface="Times New Roman"/>
            </a:endParaRPr>
          </a:p>
          <a:p>
            <a:pPr>
              <a:lnSpc>
                <a:spcPct val="100000"/>
              </a:lnSpc>
            </a:pPr>
            <a:endParaRPr sz="2400">
              <a:latin typeface="Times New Roman"/>
              <a:cs typeface="Times New Roman"/>
            </a:endParaRPr>
          </a:p>
          <a:p>
            <a:pPr>
              <a:lnSpc>
                <a:spcPct val="100000"/>
              </a:lnSpc>
              <a:spcBef>
                <a:spcPts val="2535"/>
              </a:spcBef>
            </a:pPr>
            <a:endParaRPr sz="2400">
              <a:latin typeface="Times New Roman"/>
              <a:cs typeface="Times New Roman"/>
            </a:endParaRPr>
          </a:p>
          <a:p>
            <a:pPr marL="27940">
              <a:lnSpc>
                <a:spcPct val="100000"/>
              </a:lnSpc>
            </a:pPr>
            <a:r>
              <a:rPr sz="2400" b="1">
                <a:latin typeface="Calibri"/>
                <a:cs typeface="Calibri"/>
              </a:rPr>
              <a:t>United</a:t>
            </a:r>
            <a:r>
              <a:rPr sz="2400" b="1" spc="-60">
                <a:latin typeface="Calibri"/>
                <a:cs typeface="Calibri"/>
              </a:rPr>
              <a:t> </a:t>
            </a:r>
            <a:r>
              <a:rPr sz="2400" b="1" spc="-10">
                <a:latin typeface="Calibri"/>
                <a:cs typeface="Calibri"/>
              </a:rPr>
              <a:t>States</a:t>
            </a:r>
            <a:r>
              <a:rPr sz="2400" b="1" spc="-50">
                <a:latin typeface="Calibri"/>
                <a:cs typeface="Calibri"/>
              </a:rPr>
              <a:t> </a:t>
            </a:r>
            <a:r>
              <a:rPr sz="2400" b="1">
                <a:latin typeface="Calibri"/>
                <a:cs typeface="Calibri"/>
              </a:rPr>
              <a:t>of</a:t>
            </a:r>
            <a:r>
              <a:rPr sz="2400" b="1" spc="-60">
                <a:latin typeface="Calibri"/>
                <a:cs typeface="Calibri"/>
              </a:rPr>
              <a:t> </a:t>
            </a:r>
            <a:r>
              <a:rPr sz="2400" b="1" spc="-10">
                <a:latin typeface="Calibri"/>
                <a:cs typeface="Calibri"/>
              </a:rPr>
              <a:t>America</a:t>
            </a:r>
            <a:endParaRPr sz="2400">
              <a:latin typeface="Calibri"/>
              <a:cs typeface="Calibri"/>
            </a:endParaRPr>
          </a:p>
          <a:p>
            <a:pPr marL="27940">
              <a:lnSpc>
                <a:spcPct val="100000"/>
              </a:lnSpc>
              <a:spcBef>
                <a:spcPts val="315"/>
              </a:spcBef>
            </a:pPr>
            <a:r>
              <a:rPr sz="2400">
                <a:latin typeface="Calibri"/>
                <a:cs typeface="Calibri"/>
              </a:rPr>
              <a:t>Rick</a:t>
            </a:r>
            <a:r>
              <a:rPr sz="2400" spc="-25">
                <a:latin typeface="Calibri"/>
                <a:cs typeface="Calibri"/>
              </a:rPr>
              <a:t> </a:t>
            </a:r>
            <a:r>
              <a:rPr sz="2400" spc="-10">
                <a:latin typeface="Calibri"/>
                <a:cs typeface="Calibri"/>
              </a:rPr>
              <a:t>BOYLE</a:t>
            </a:r>
            <a:endParaRPr sz="2400">
              <a:latin typeface="Calibri"/>
              <a:cs typeface="Calibri"/>
            </a:endParaRPr>
          </a:p>
        </p:txBody>
      </p:sp>
      <p:pic>
        <p:nvPicPr>
          <p:cNvPr id="8" name="object 8"/>
          <p:cNvPicPr/>
          <p:nvPr/>
        </p:nvPicPr>
        <p:blipFill>
          <a:blip r:embed="rId3" cstate="print"/>
          <a:stretch>
            <a:fillRect/>
          </a:stretch>
        </p:blipFill>
        <p:spPr>
          <a:xfrm>
            <a:off x="5840013" y="1756279"/>
            <a:ext cx="2295096" cy="2260711"/>
          </a:xfrm>
          <a:prstGeom prst="rect">
            <a:avLst/>
          </a:prstGeom>
        </p:spPr>
      </p:pic>
      <p:pic>
        <p:nvPicPr>
          <p:cNvPr id="13" name="Picture 12">
            <a:extLst>
              <a:ext uri="{FF2B5EF4-FFF2-40B4-BE49-F238E27FC236}">
                <a16:creationId xmlns:a16="http://schemas.microsoft.com/office/drawing/2014/main" id="{401C0498-F45F-E455-B789-CEF5780155B7}"/>
              </a:ext>
            </a:extLst>
          </p:cNvPr>
          <p:cNvPicPr>
            <a:picLocks noChangeAspect="1"/>
          </p:cNvPicPr>
          <p:nvPr/>
        </p:nvPicPr>
        <p:blipFill>
          <a:blip r:embed="rId4"/>
          <a:stretch>
            <a:fillRect/>
          </a:stretch>
        </p:blipFill>
        <p:spPr>
          <a:xfrm>
            <a:off x="9467396" y="4168588"/>
            <a:ext cx="2562596" cy="2562596"/>
          </a:xfrm>
          <a:prstGeom prst="rect">
            <a:avLst/>
          </a:prstGeom>
        </p:spPr>
      </p:pic>
      <p:pic>
        <p:nvPicPr>
          <p:cNvPr id="14" name="Picture 13">
            <a:extLst>
              <a:ext uri="{FF2B5EF4-FFF2-40B4-BE49-F238E27FC236}">
                <a16:creationId xmlns:a16="http://schemas.microsoft.com/office/drawing/2014/main" id="{CD1D16AC-21CF-D974-B4C6-D3FA7FA0E51E}"/>
              </a:ext>
            </a:extLst>
          </p:cNvPr>
          <p:cNvPicPr>
            <a:picLocks noChangeAspect="1"/>
          </p:cNvPicPr>
          <p:nvPr/>
        </p:nvPicPr>
        <p:blipFill>
          <a:blip r:embed="rId5"/>
          <a:stretch>
            <a:fillRect/>
          </a:stretch>
        </p:blipFill>
        <p:spPr>
          <a:xfrm>
            <a:off x="5104802" y="4168588"/>
            <a:ext cx="4306884" cy="2562596"/>
          </a:xfrm>
          <a:prstGeom prst="rect">
            <a:avLst/>
          </a:prstGeom>
        </p:spPr>
      </p:pic>
      <p:pic>
        <p:nvPicPr>
          <p:cNvPr id="15" name="Picture 14">
            <a:extLst>
              <a:ext uri="{FF2B5EF4-FFF2-40B4-BE49-F238E27FC236}">
                <a16:creationId xmlns:a16="http://schemas.microsoft.com/office/drawing/2014/main" id="{6C14B577-351E-C6BE-B228-D9CF73283B14}"/>
              </a:ext>
            </a:extLst>
          </p:cNvPr>
          <p:cNvPicPr>
            <a:picLocks noChangeAspect="1"/>
          </p:cNvPicPr>
          <p:nvPr/>
        </p:nvPicPr>
        <p:blipFill rotWithShape="1">
          <a:blip r:embed="rId6"/>
          <a:srcRect l="16208" r="32639"/>
          <a:stretch/>
        </p:blipFill>
        <p:spPr>
          <a:xfrm>
            <a:off x="9000781" y="142918"/>
            <a:ext cx="3029211" cy="3947903"/>
          </a:xfrm>
          <a:prstGeom prst="rect">
            <a:avLst/>
          </a:prstGeom>
        </p:spPr>
      </p:pic>
      <p:sp>
        <p:nvSpPr>
          <p:cNvPr id="17" name="TextBox 16">
            <a:extLst>
              <a:ext uri="{FF2B5EF4-FFF2-40B4-BE49-F238E27FC236}">
                <a16:creationId xmlns:a16="http://schemas.microsoft.com/office/drawing/2014/main" id="{B44BD077-B2FF-2F07-0565-D47909087D46}"/>
              </a:ext>
            </a:extLst>
          </p:cNvPr>
          <p:cNvSpPr txBox="1"/>
          <p:nvPr/>
        </p:nvSpPr>
        <p:spPr>
          <a:xfrm>
            <a:off x="417850" y="3439809"/>
            <a:ext cx="3964013" cy="3323987"/>
          </a:xfrm>
          <a:prstGeom prst="rect">
            <a:avLst/>
          </a:prstGeom>
          <a:noFill/>
        </p:spPr>
        <p:txBody>
          <a:bodyPr wrap="square">
            <a:spAutoFit/>
          </a:bodyPr>
          <a:lstStyle/>
          <a:p>
            <a:pPr marL="342900" marR="0" lvl="0" indent="-342900" algn="just">
              <a:spcBef>
                <a:spcPts val="0"/>
              </a:spcBef>
              <a:spcAft>
                <a:spcPts val="0"/>
              </a:spcAft>
              <a:buSzPts val="1000"/>
              <a:buFont typeface="Symbol" panose="05050102010706020507" pitchFamily="18" charset="2"/>
              <a:buChar char=""/>
              <a:tabLst>
                <a:tab pos="274320" algn="l"/>
              </a:tabLst>
            </a:pPr>
            <a:r>
              <a:rPr lang="en-US" sz="1100" b="0">
                <a:effectLst/>
                <a:latin typeface="Tahoma" panose="020B0604030504040204" pitchFamily="34" charset="0"/>
                <a:ea typeface="Times New Roman" panose="02020603050405020304" pitchFamily="18" charset="0"/>
              </a:rPr>
              <a:t>Over 30 years leading of the Department of Transportation’s (DOT) Pipeline and Hazardous Materials Safety Administration (PHMSA) nuclear and radioactive material transport program.</a:t>
            </a:r>
            <a:endParaRPr lang="en-US" sz="1100" b="1">
              <a:effectLst/>
              <a:latin typeface="Arial" panose="020B0604020202020204" pitchFamily="34" charset="0"/>
              <a:ea typeface="Times New Roman" panose="02020603050405020304" pitchFamily="18" charset="0"/>
            </a:endParaRPr>
          </a:p>
          <a:p>
            <a:pPr marL="274320" marR="0" algn="just">
              <a:spcBef>
                <a:spcPts val="0"/>
              </a:spcBef>
              <a:spcAft>
                <a:spcPts val="0"/>
              </a:spcAft>
            </a:pPr>
            <a:r>
              <a:rPr lang="en-US" sz="1100" b="0">
                <a:effectLst/>
                <a:latin typeface="Tahoma" panose="020B0604030504040204" pitchFamily="34" charset="0"/>
                <a:ea typeface="Times New Roman" panose="02020603050405020304" pitchFamily="18" charset="0"/>
              </a:rPr>
              <a:t> </a:t>
            </a:r>
            <a:endParaRPr lang="en-US" sz="1100" b="1">
              <a:effectLst/>
              <a:latin typeface="Arial" panose="020B0604020202020204" pitchFamily="34" charset="0"/>
              <a:ea typeface="Times New Roman" panose="02020603050405020304" pitchFamily="18" charset="0"/>
            </a:endParaRPr>
          </a:p>
          <a:p>
            <a:pPr marL="342900" marR="0" lvl="0" indent="-342900" algn="just">
              <a:spcBef>
                <a:spcPts val="0"/>
              </a:spcBef>
              <a:spcAft>
                <a:spcPts val="0"/>
              </a:spcAft>
              <a:buSzPts val="1000"/>
              <a:buFont typeface="Symbol" panose="05050102010706020507" pitchFamily="18" charset="2"/>
              <a:buChar char=""/>
              <a:tabLst>
                <a:tab pos="274320" algn="l"/>
              </a:tabLst>
            </a:pPr>
            <a:r>
              <a:rPr lang="en-US" sz="1100" b="0">
                <a:effectLst/>
                <a:latin typeface="Tahoma" panose="020B0604030504040204" pitchFamily="34" charset="0"/>
                <a:ea typeface="Times New Roman" panose="02020603050405020304" pitchFamily="18" charset="0"/>
              </a:rPr>
              <a:t>Over 25 years serving as the U.S. Competent Authority for Radioactive Material and as the U.S. representative on the International Atomic Energy Agency’s (IAEA) Transport Safety Standards Advisory Committee (TRANSSC). </a:t>
            </a:r>
            <a:endParaRPr lang="en-US" sz="1100" b="1">
              <a:effectLst/>
              <a:latin typeface="Arial" panose="020B0604020202020204" pitchFamily="34" charset="0"/>
              <a:ea typeface="Times New Roman" panose="02020603050405020304" pitchFamily="18" charset="0"/>
            </a:endParaRPr>
          </a:p>
          <a:p>
            <a:pPr marL="457200" marR="0">
              <a:spcBef>
                <a:spcPts val="0"/>
              </a:spcBef>
              <a:spcAft>
                <a:spcPts val="0"/>
              </a:spcAft>
            </a:pPr>
            <a:r>
              <a:rPr lang="en-US" sz="1100">
                <a:effectLst/>
                <a:latin typeface="Tahoma" panose="020B0604030504040204" pitchFamily="34" charset="0"/>
                <a:ea typeface="Times New Roman" panose="02020603050405020304" pitchFamily="18" charset="0"/>
              </a:rPr>
              <a:t> </a:t>
            </a:r>
            <a:endParaRPr lang="en-US" sz="1100">
              <a:effectLst/>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SzPts val="1000"/>
              <a:buFont typeface="Symbol" panose="05050102010706020507" pitchFamily="18" charset="2"/>
              <a:buChar char=""/>
              <a:tabLst>
                <a:tab pos="274320" algn="l"/>
              </a:tabLst>
            </a:pPr>
            <a:r>
              <a:rPr lang="en-US" sz="1100" b="0">
                <a:effectLst/>
                <a:latin typeface="Tahoma" panose="020B0604030504040204" pitchFamily="34" charset="0"/>
                <a:ea typeface="Times New Roman" panose="02020603050405020304" pitchFamily="18" charset="0"/>
              </a:rPr>
              <a:t>Authoritative voice for transport safety and security. Extensive experience presenting U.S. transport interests before nuclear power and medical industries, trade associations, foreign countries, international modal authorities and international regulatory agencies. Testified before U.S. Congress and served as expert witness in criminal trial.  </a:t>
            </a:r>
            <a:endParaRPr lang="en-US" sz="1100" b="1">
              <a:effectLst/>
              <a:latin typeface="Arial" panose="020B0604020202020204" pitchFamily="34" charset="0"/>
              <a:ea typeface="Times New Roman" panose="02020603050405020304" pitchFamily="18" charset="0"/>
            </a:endParaRPr>
          </a:p>
          <a:p>
            <a:pPr marL="457200" marR="0">
              <a:spcBef>
                <a:spcPts val="0"/>
              </a:spcBef>
              <a:spcAft>
                <a:spcPts val="0"/>
              </a:spcAft>
            </a:pPr>
            <a:r>
              <a:rPr lang="en-US" sz="1200">
                <a:effectLst/>
                <a:latin typeface="Tahoma" panose="020B0604030504040204" pitchFamily="34"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p:txBody>
      </p:sp>
      <p:pic>
        <p:nvPicPr>
          <p:cNvPr id="18" name="Picture 17">
            <a:extLst>
              <a:ext uri="{FF2B5EF4-FFF2-40B4-BE49-F238E27FC236}">
                <a16:creationId xmlns:a16="http://schemas.microsoft.com/office/drawing/2014/main" id="{BFA7F8F0-D07F-77BD-8A24-067A9530707C}"/>
              </a:ext>
            </a:extLst>
          </p:cNvPr>
          <p:cNvPicPr>
            <a:picLocks noChangeAspect="1"/>
          </p:cNvPicPr>
          <p:nvPr/>
        </p:nvPicPr>
        <p:blipFill rotWithShape="1">
          <a:blip r:embed="rId7"/>
          <a:srcRect t="11297" b="32607"/>
          <a:stretch/>
        </p:blipFill>
        <p:spPr>
          <a:xfrm>
            <a:off x="5104801" y="149338"/>
            <a:ext cx="3815273" cy="1455344"/>
          </a:xfrm>
          <a:prstGeom prst="rect">
            <a:avLst/>
          </a:prstGeom>
        </p:spPr>
      </p:pic>
      <p:pic>
        <p:nvPicPr>
          <p:cNvPr id="10" name="Picture 9" descr="A person and person standing on a balcony overlooking a city&#10;&#10;Description automatically generated with medium confidence">
            <a:extLst>
              <a:ext uri="{FF2B5EF4-FFF2-40B4-BE49-F238E27FC236}">
                <a16:creationId xmlns:a16="http://schemas.microsoft.com/office/drawing/2014/main" id="{3D98C188-2E00-811F-C038-88CA0779DBA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0000" t="25609" r="35307" b="48867"/>
          <a:stretch/>
        </p:blipFill>
        <p:spPr>
          <a:xfrm>
            <a:off x="787047" y="439433"/>
            <a:ext cx="1340096" cy="1745983"/>
          </a:xfrm>
          <a:prstGeom prst="rect">
            <a:avLst/>
          </a:prstGeom>
        </p:spPr>
      </p:pic>
    </p:spTree>
    <p:extLst>
      <p:ext uri="{BB962C8B-B14F-4D97-AF65-F5344CB8AC3E}">
        <p14:creationId xmlns:p14="http://schemas.microsoft.com/office/powerpoint/2010/main" val="1477498942"/>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7874" y="-7874"/>
            <a:ext cx="12201398" cy="6872224"/>
            <a:chOff x="-7874" y="-7874"/>
            <a:chExt cx="12201398" cy="6872224"/>
          </a:xfrm>
        </p:grpSpPr>
        <p:pic>
          <p:nvPicPr>
            <p:cNvPr id="3" name="object 3"/>
            <p:cNvPicPr/>
            <p:nvPr/>
          </p:nvPicPr>
          <p:blipFill>
            <a:blip r:embed="rId2" cstate="print"/>
            <a:stretch>
              <a:fillRect/>
            </a:stretch>
          </p:blipFill>
          <p:spPr>
            <a:xfrm>
              <a:off x="-7874" y="-7874"/>
              <a:ext cx="12201398" cy="6872224"/>
            </a:xfrm>
            <a:prstGeom prst="rect">
              <a:avLst/>
            </a:prstGeom>
          </p:spPr>
        </p:pic>
        <p:pic>
          <p:nvPicPr>
            <p:cNvPr id="4" name="object 4"/>
            <p:cNvPicPr/>
            <p:nvPr/>
          </p:nvPicPr>
          <p:blipFill>
            <a:blip r:embed="rId3" cstate="print"/>
            <a:stretch>
              <a:fillRect/>
            </a:stretch>
          </p:blipFill>
          <p:spPr>
            <a:xfrm>
              <a:off x="0" y="0"/>
              <a:ext cx="5996939" cy="4306782"/>
            </a:xfrm>
            <a:prstGeom prst="rect">
              <a:avLst/>
            </a:prstGeom>
          </p:spPr>
        </p:pic>
        <p:pic>
          <p:nvPicPr>
            <p:cNvPr id="5" name="object 5"/>
            <p:cNvPicPr/>
            <p:nvPr/>
          </p:nvPicPr>
          <p:blipFill>
            <a:blip r:embed="rId4" cstate="print"/>
            <a:stretch>
              <a:fillRect/>
            </a:stretch>
          </p:blipFill>
          <p:spPr>
            <a:xfrm>
              <a:off x="6176772" y="0"/>
              <a:ext cx="6015228" cy="4299204"/>
            </a:xfrm>
            <a:prstGeom prst="rect">
              <a:avLst/>
            </a:prstGeom>
          </p:spPr>
        </p:pic>
      </p:grpSp>
      <p:sp>
        <p:nvSpPr>
          <p:cNvPr id="6" name="object 6"/>
          <p:cNvSpPr txBox="1"/>
          <p:nvPr/>
        </p:nvSpPr>
        <p:spPr>
          <a:xfrm>
            <a:off x="394208" y="5029036"/>
            <a:ext cx="2848610" cy="829713"/>
          </a:xfrm>
          <a:prstGeom prst="rect">
            <a:avLst/>
          </a:prstGeom>
        </p:spPr>
        <p:txBody>
          <a:bodyPr vert="horz" wrap="square" lIns="0" tIns="52069" rIns="0" bIns="0" rtlCol="0" anchor="t">
            <a:spAutoFit/>
          </a:bodyPr>
          <a:lstStyle/>
          <a:p>
            <a:pPr marL="12700">
              <a:spcBef>
                <a:spcPts val="409"/>
              </a:spcBef>
            </a:pPr>
            <a:r>
              <a:rPr sz="2400" b="1" spc="-10">
                <a:solidFill>
                  <a:srgbClr val="FFFFFF"/>
                </a:solidFill>
                <a:latin typeface="Calibri"/>
                <a:cs typeface="Calibri"/>
              </a:rPr>
              <a:t>European</a:t>
            </a:r>
            <a:r>
              <a:rPr sz="2400" b="1" spc="-60">
                <a:solidFill>
                  <a:srgbClr val="FFFFFF"/>
                </a:solidFill>
                <a:latin typeface="Calibri"/>
                <a:cs typeface="Calibri"/>
              </a:rPr>
              <a:t> </a:t>
            </a:r>
            <a:r>
              <a:rPr lang="en-US" sz="2400" b="1" spc="-10">
                <a:solidFill>
                  <a:srgbClr val="FFFFFF"/>
                </a:solidFill>
                <a:latin typeface="Calibri"/>
                <a:cs typeface="Calibri"/>
              </a:rPr>
              <a:t>Commission</a:t>
            </a:r>
            <a:endParaRPr lang="en-US" sz="2400">
              <a:solidFill>
                <a:srgbClr val="000000"/>
              </a:solidFill>
              <a:latin typeface="Calibri"/>
              <a:cs typeface="Calibri"/>
            </a:endParaRPr>
          </a:p>
          <a:p>
            <a:pPr marL="80645">
              <a:lnSpc>
                <a:spcPct val="100000"/>
              </a:lnSpc>
              <a:spcBef>
                <a:spcPts val="310"/>
              </a:spcBef>
            </a:pPr>
            <a:r>
              <a:rPr lang="en-US" sz="2400">
                <a:solidFill>
                  <a:srgbClr val="FFFFFF"/>
                </a:solidFill>
                <a:latin typeface="Calibri"/>
                <a:cs typeface="Calibri"/>
              </a:rPr>
              <a:t>Olivier</a:t>
            </a:r>
            <a:r>
              <a:rPr sz="2400" spc="-50">
                <a:solidFill>
                  <a:srgbClr val="FFFFFF"/>
                </a:solidFill>
                <a:latin typeface="Calibri"/>
                <a:cs typeface="Calibri"/>
              </a:rPr>
              <a:t> </a:t>
            </a:r>
            <a:r>
              <a:rPr sz="2400" spc="-10">
                <a:solidFill>
                  <a:srgbClr val="FFFFFF"/>
                </a:solidFill>
                <a:latin typeface="Calibri"/>
                <a:cs typeface="Calibri"/>
              </a:rPr>
              <a:t>COLLARD</a:t>
            </a:r>
            <a:endParaRPr lang="en-US" sz="2400">
              <a:latin typeface="Calibri"/>
              <a:cs typeface="Calibri"/>
            </a:endParaRPr>
          </a:p>
        </p:txBody>
      </p:sp>
      <p:pic>
        <p:nvPicPr>
          <p:cNvPr id="7" name="Picture 6" descr="What is the Euratom Treaty and why does it matter? - TechTribe Oxford">
            <a:extLst>
              <a:ext uri="{FF2B5EF4-FFF2-40B4-BE49-F238E27FC236}">
                <a16:creationId xmlns:a16="http://schemas.microsoft.com/office/drawing/2014/main" id="{E229C47B-3B55-F01C-6FFF-526151F5EB2B}"/>
              </a:ext>
            </a:extLst>
          </p:cNvPr>
          <p:cNvPicPr>
            <a:picLocks noChangeAspect="1"/>
          </p:cNvPicPr>
          <p:nvPr/>
        </p:nvPicPr>
        <p:blipFill>
          <a:blip r:embed="rId5"/>
          <a:stretch>
            <a:fillRect/>
          </a:stretch>
        </p:blipFill>
        <p:spPr>
          <a:xfrm>
            <a:off x="9809018" y="4524684"/>
            <a:ext cx="2133600" cy="2143125"/>
          </a:xfrm>
          <a:prstGeom prst="rect">
            <a:avLst/>
          </a:prstGeom>
        </p:spPr>
      </p:pic>
      <p:sp>
        <p:nvSpPr>
          <p:cNvPr id="8" name="TextBox 7">
            <a:extLst>
              <a:ext uri="{FF2B5EF4-FFF2-40B4-BE49-F238E27FC236}">
                <a16:creationId xmlns:a16="http://schemas.microsoft.com/office/drawing/2014/main" id="{63B12E8A-5792-6A22-B820-D8086E3FA511}"/>
              </a:ext>
            </a:extLst>
          </p:cNvPr>
          <p:cNvSpPr txBox="1"/>
          <p:nvPr/>
        </p:nvSpPr>
        <p:spPr>
          <a:xfrm>
            <a:off x="3476831" y="4760025"/>
            <a:ext cx="5708731" cy="1815882"/>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1600">
                <a:solidFill>
                  <a:schemeClr val="bg1"/>
                </a:solidFill>
                <a:latin typeface="Times New Roman"/>
                <a:cs typeface="Times New Roman"/>
              </a:rPr>
              <a:t>Olivier Collard is a chemical engineer with around 15 years of experience in radiation protection </a:t>
            </a:r>
            <a:r>
              <a:rPr lang="es" sz="1600">
                <a:solidFill>
                  <a:schemeClr val="bg1"/>
                </a:solidFill>
                <a:latin typeface="Times New Roman"/>
                <a:cs typeface="Times New Roman"/>
              </a:rPr>
              <a:t>in </a:t>
            </a:r>
            <a:r>
              <a:rPr lang="es" sz="1600" err="1">
                <a:solidFill>
                  <a:schemeClr val="bg1"/>
                </a:solidFill>
                <a:latin typeface="Times New Roman"/>
                <a:cs typeface="Times New Roman"/>
              </a:rPr>
              <a:t>the</a:t>
            </a:r>
            <a:r>
              <a:rPr lang="es" sz="1600">
                <a:solidFill>
                  <a:schemeClr val="bg1"/>
                </a:solidFill>
                <a:latin typeface="Times New Roman"/>
                <a:cs typeface="Times New Roman"/>
              </a:rPr>
              <a:t> </a:t>
            </a:r>
            <a:r>
              <a:rPr lang="es" sz="1600" err="1">
                <a:solidFill>
                  <a:schemeClr val="bg1"/>
                </a:solidFill>
                <a:latin typeface="Times New Roman"/>
                <a:cs typeface="Times New Roman"/>
              </a:rPr>
              <a:t>European</a:t>
            </a:r>
            <a:r>
              <a:rPr lang="es" sz="1600">
                <a:solidFill>
                  <a:schemeClr val="bg1"/>
                </a:solidFill>
                <a:latin typeface="Times New Roman"/>
                <a:cs typeface="Times New Roman"/>
              </a:rPr>
              <a:t> </a:t>
            </a:r>
            <a:r>
              <a:rPr lang="es" sz="1600" err="1">
                <a:solidFill>
                  <a:schemeClr val="bg1"/>
                </a:solidFill>
                <a:latin typeface="Times New Roman"/>
                <a:cs typeface="Times New Roman"/>
              </a:rPr>
              <a:t>Commission</a:t>
            </a:r>
            <a:r>
              <a:rPr lang="es" sz="1600">
                <a:solidFill>
                  <a:schemeClr val="bg1"/>
                </a:solidFill>
                <a:latin typeface="Times New Roman"/>
                <a:cs typeface="Times New Roman"/>
              </a:rPr>
              <a:t>. He</a:t>
            </a:r>
            <a:r>
              <a:rPr lang="en-GB" sz="1600">
                <a:solidFill>
                  <a:schemeClr val="bg1"/>
                </a:solidFill>
                <a:latin typeface="Times New Roman"/>
                <a:cs typeface="Times New Roman"/>
              </a:rPr>
              <a:t> works as a policy officer in DG ENERGY, focusing on health protection, health and safety at work, radiation sources management and ISO 17025 quality coordination. He is also DGSA with  ADR and IATA certification.  He represents the European Commission as an observer in TRANSSC since 2018. </a:t>
            </a:r>
            <a:endParaRPr lang="en-US" sz="1600">
              <a:solidFill>
                <a:schemeClr val="bg1"/>
              </a:solidFill>
            </a:endParaRPr>
          </a:p>
        </p:txBody>
      </p:sp>
      <p:pic>
        <p:nvPicPr>
          <p:cNvPr id="10" name="Picture 9" descr="A person with glasses on his head&#10;&#10;Description automatically generated">
            <a:extLst>
              <a:ext uri="{FF2B5EF4-FFF2-40B4-BE49-F238E27FC236}">
                <a16:creationId xmlns:a16="http://schemas.microsoft.com/office/drawing/2014/main" id="{6E8D11F2-F74F-BF30-066B-45216CC92C5B}"/>
              </a:ext>
            </a:extLst>
          </p:cNvPr>
          <p:cNvPicPr>
            <a:picLocks noChangeAspect="1"/>
          </p:cNvPicPr>
          <p:nvPr/>
        </p:nvPicPr>
        <p:blipFill>
          <a:blip r:embed="rId6"/>
          <a:stretch>
            <a:fillRect/>
          </a:stretch>
        </p:blipFill>
        <p:spPr>
          <a:xfrm>
            <a:off x="392131" y="2018805"/>
            <a:ext cx="1966854" cy="28203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object 7"/>
          <p:cNvSpPr txBox="1"/>
          <p:nvPr/>
        </p:nvSpPr>
        <p:spPr>
          <a:xfrm>
            <a:off x="5807709" y="3263010"/>
            <a:ext cx="423545" cy="299720"/>
          </a:xfrm>
          <a:prstGeom prst="rect">
            <a:avLst/>
          </a:prstGeom>
        </p:spPr>
        <p:txBody>
          <a:bodyPr vert="horz" wrap="square" lIns="0" tIns="12700" rIns="0" bIns="0" rtlCol="0">
            <a:spAutoFit/>
          </a:bodyPr>
          <a:lstStyle/>
          <a:p>
            <a:pPr marL="12700">
              <a:lnSpc>
                <a:spcPct val="100000"/>
              </a:lnSpc>
              <a:spcBef>
                <a:spcPts val="100"/>
              </a:spcBef>
            </a:pPr>
            <a:r>
              <a:rPr sz="1800" spc="-60">
                <a:latin typeface="Calibri"/>
                <a:cs typeface="Calibri"/>
              </a:rPr>
              <a:t>IATA</a:t>
            </a:r>
            <a:endParaRPr sz="1800">
              <a:latin typeface="Calibri"/>
              <a:cs typeface="Calibri"/>
            </a:endParaRPr>
          </a:p>
        </p:txBody>
      </p:sp>
      <p:pic>
        <p:nvPicPr>
          <p:cNvPr id="3" name="Picture 2" descr="A poster with a person&amp;#39;s face and a plane&#10;&#10;Description automatically generated">
            <a:extLst>
              <a:ext uri="{FF2B5EF4-FFF2-40B4-BE49-F238E27FC236}">
                <a16:creationId xmlns:a16="http://schemas.microsoft.com/office/drawing/2014/main" id="{F8C54BAF-CD88-71B2-CC48-496149288251}"/>
              </a:ext>
            </a:extLst>
          </p:cNvPr>
          <p:cNvPicPr>
            <a:picLocks noChangeAspect="1"/>
          </p:cNvPicPr>
          <p:nvPr/>
        </p:nvPicPr>
        <p:blipFill>
          <a:blip r:embed="rId2"/>
          <a:stretch>
            <a:fillRect/>
          </a:stretch>
        </p:blipFill>
        <p:spPr>
          <a:xfrm>
            <a:off x="-107415" y="0"/>
            <a:ext cx="1230619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6050280" cy="3401060"/>
          </a:xfrm>
          <a:custGeom>
            <a:avLst/>
            <a:gdLst/>
            <a:ahLst/>
            <a:cxnLst/>
            <a:rect l="l" t="t" r="r" b="b"/>
            <a:pathLst>
              <a:path w="6050280" h="3401060">
                <a:moveTo>
                  <a:pt x="6050280" y="0"/>
                </a:moveTo>
                <a:lnTo>
                  <a:pt x="0" y="0"/>
                </a:lnTo>
                <a:lnTo>
                  <a:pt x="0" y="1827530"/>
                </a:lnTo>
                <a:lnTo>
                  <a:pt x="0" y="3401060"/>
                </a:lnTo>
                <a:lnTo>
                  <a:pt x="3892296" y="3401060"/>
                </a:lnTo>
                <a:lnTo>
                  <a:pt x="3892296" y="1827530"/>
                </a:lnTo>
                <a:lnTo>
                  <a:pt x="6050280" y="1827530"/>
                </a:lnTo>
                <a:lnTo>
                  <a:pt x="6050280" y="0"/>
                </a:lnTo>
                <a:close/>
              </a:path>
            </a:pathLst>
          </a:custGeom>
          <a:solidFill>
            <a:srgbClr val="404040"/>
          </a:solidFill>
        </p:spPr>
        <p:txBody>
          <a:bodyPr wrap="square" lIns="0" tIns="0" rIns="0" bIns="0" rtlCol="0"/>
          <a:lstStyle/>
          <a:p>
            <a:endParaRPr/>
          </a:p>
        </p:txBody>
      </p:sp>
      <p:sp>
        <p:nvSpPr>
          <p:cNvPr id="3" name="object 3"/>
          <p:cNvSpPr/>
          <p:nvPr/>
        </p:nvSpPr>
        <p:spPr>
          <a:xfrm>
            <a:off x="6141720" y="0"/>
            <a:ext cx="6050280" cy="3401060"/>
          </a:xfrm>
          <a:custGeom>
            <a:avLst/>
            <a:gdLst/>
            <a:ahLst/>
            <a:cxnLst/>
            <a:rect l="l" t="t" r="r" b="b"/>
            <a:pathLst>
              <a:path w="6050280" h="3401060">
                <a:moveTo>
                  <a:pt x="6050280" y="0"/>
                </a:moveTo>
                <a:lnTo>
                  <a:pt x="0" y="0"/>
                </a:lnTo>
                <a:lnTo>
                  <a:pt x="0" y="1827530"/>
                </a:lnTo>
                <a:lnTo>
                  <a:pt x="2157984" y="1827530"/>
                </a:lnTo>
                <a:lnTo>
                  <a:pt x="2157984" y="3401060"/>
                </a:lnTo>
                <a:lnTo>
                  <a:pt x="6050280" y="3401060"/>
                </a:lnTo>
                <a:lnTo>
                  <a:pt x="6050280" y="1827530"/>
                </a:lnTo>
                <a:lnTo>
                  <a:pt x="6050280" y="0"/>
                </a:lnTo>
                <a:close/>
              </a:path>
            </a:pathLst>
          </a:custGeom>
          <a:solidFill>
            <a:srgbClr val="404040"/>
          </a:solidFill>
        </p:spPr>
        <p:txBody>
          <a:bodyPr wrap="square" lIns="0" tIns="0" rIns="0" bIns="0" rtlCol="0"/>
          <a:lstStyle/>
          <a:p>
            <a:endParaRPr/>
          </a:p>
        </p:txBody>
      </p:sp>
      <p:grpSp>
        <p:nvGrpSpPr>
          <p:cNvPr id="4" name="object 4"/>
          <p:cNvGrpSpPr/>
          <p:nvPr/>
        </p:nvGrpSpPr>
        <p:grpSpPr>
          <a:xfrm>
            <a:off x="0" y="3488690"/>
            <a:ext cx="6050280" cy="3369310"/>
            <a:chOff x="0" y="3488690"/>
            <a:chExt cx="6050280" cy="3369310"/>
          </a:xfrm>
        </p:grpSpPr>
        <p:sp>
          <p:nvSpPr>
            <p:cNvPr id="5" name="object 5"/>
            <p:cNvSpPr/>
            <p:nvPr/>
          </p:nvSpPr>
          <p:spPr>
            <a:xfrm>
              <a:off x="0" y="3488689"/>
              <a:ext cx="6050280" cy="3369310"/>
            </a:xfrm>
            <a:custGeom>
              <a:avLst/>
              <a:gdLst/>
              <a:ahLst/>
              <a:cxnLst/>
              <a:rect l="l" t="t" r="r" b="b"/>
              <a:pathLst>
                <a:path w="6050280" h="3369309">
                  <a:moveTo>
                    <a:pt x="6050280" y="1541780"/>
                  </a:moveTo>
                  <a:lnTo>
                    <a:pt x="3892296" y="1541780"/>
                  </a:lnTo>
                  <a:lnTo>
                    <a:pt x="3892296" y="0"/>
                  </a:lnTo>
                  <a:lnTo>
                    <a:pt x="0" y="0"/>
                  </a:lnTo>
                  <a:lnTo>
                    <a:pt x="0" y="1541780"/>
                  </a:lnTo>
                  <a:lnTo>
                    <a:pt x="0" y="3369310"/>
                  </a:lnTo>
                  <a:lnTo>
                    <a:pt x="6050280" y="3369310"/>
                  </a:lnTo>
                  <a:lnTo>
                    <a:pt x="6050280" y="1541780"/>
                  </a:lnTo>
                  <a:close/>
                </a:path>
              </a:pathLst>
            </a:custGeom>
            <a:solidFill>
              <a:srgbClr val="404040"/>
            </a:solidFill>
          </p:spPr>
          <p:txBody>
            <a:bodyPr wrap="square" lIns="0" tIns="0" rIns="0" bIns="0" rtlCol="0"/>
            <a:lstStyle/>
            <a:p>
              <a:endParaRPr/>
            </a:p>
          </p:txBody>
        </p:sp>
        <p:pic>
          <p:nvPicPr>
            <p:cNvPr id="6" name="object 6"/>
            <p:cNvPicPr/>
            <p:nvPr/>
          </p:nvPicPr>
          <p:blipFill>
            <a:blip r:embed="rId2" cstate="print"/>
            <a:stretch>
              <a:fillRect/>
            </a:stretch>
          </p:blipFill>
          <p:spPr>
            <a:xfrm>
              <a:off x="643127" y="4216908"/>
              <a:ext cx="2927604" cy="1618487"/>
            </a:xfrm>
            <a:prstGeom prst="rect">
              <a:avLst/>
            </a:prstGeom>
          </p:spPr>
        </p:pic>
      </p:grpSp>
      <p:grpSp>
        <p:nvGrpSpPr>
          <p:cNvPr id="7" name="object 7"/>
          <p:cNvGrpSpPr/>
          <p:nvPr/>
        </p:nvGrpSpPr>
        <p:grpSpPr>
          <a:xfrm>
            <a:off x="3983735" y="868680"/>
            <a:ext cx="8208645" cy="5989320"/>
            <a:chOff x="3983735" y="868680"/>
            <a:chExt cx="8208645" cy="5989320"/>
          </a:xfrm>
        </p:grpSpPr>
        <p:sp>
          <p:nvSpPr>
            <p:cNvPr id="8" name="object 8"/>
            <p:cNvSpPr/>
            <p:nvPr/>
          </p:nvSpPr>
          <p:spPr>
            <a:xfrm>
              <a:off x="3983736" y="1918715"/>
              <a:ext cx="8208645" cy="4939665"/>
            </a:xfrm>
            <a:custGeom>
              <a:avLst/>
              <a:gdLst/>
              <a:ahLst/>
              <a:cxnLst/>
              <a:rect l="l" t="t" r="r" b="b"/>
              <a:pathLst>
                <a:path w="8208645" h="4939665">
                  <a:moveTo>
                    <a:pt x="4224515" y="0"/>
                  </a:moveTo>
                  <a:lnTo>
                    <a:pt x="0" y="0"/>
                  </a:lnTo>
                  <a:lnTo>
                    <a:pt x="0" y="3020568"/>
                  </a:lnTo>
                  <a:lnTo>
                    <a:pt x="4224515" y="3020568"/>
                  </a:lnTo>
                  <a:lnTo>
                    <a:pt x="4224515" y="0"/>
                  </a:lnTo>
                  <a:close/>
                </a:path>
                <a:path w="8208645" h="4939665">
                  <a:moveTo>
                    <a:pt x="8208264" y="1569974"/>
                  </a:moveTo>
                  <a:lnTo>
                    <a:pt x="4315968" y="1569974"/>
                  </a:lnTo>
                  <a:lnTo>
                    <a:pt x="4315968" y="3111754"/>
                  </a:lnTo>
                  <a:lnTo>
                    <a:pt x="2157984" y="3111754"/>
                  </a:lnTo>
                  <a:lnTo>
                    <a:pt x="2157984" y="4939284"/>
                  </a:lnTo>
                  <a:lnTo>
                    <a:pt x="8208264" y="4939284"/>
                  </a:lnTo>
                  <a:lnTo>
                    <a:pt x="8208264" y="3111754"/>
                  </a:lnTo>
                  <a:lnTo>
                    <a:pt x="8208264" y="1569974"/>
                  </a:lnTo>
                  <a:close/>
                </a:path>
              </a:pathLst>
            </a:custGeom>
            <a:solidFill>
              <a:srgbClr val="404040"/>
            </a:solidFill>
          </p:spPr>
          <p:txBody>
            <a:bodyPr wrap="square" lIns="0" tIns="0" rIns="0" bIns="0" rtlCol="0"/>
            <a:lstStyle/>
            <a:p>
              <a:endParaRPr/>
            </a:p>
          </p:txBody>
        </p:sp>
        <p:pic>
          <p:nvPicPr>
            <p:cNvPr id="9" name="object 9"/>
            <p:cNvPicPr/>
            <p:nvPr/>
          </p:nvPicPr>
          <p:blipFill>
            <a:blip r:embed="rId3" cstate="print"/>
            <a:stretch>
              <a:fillRect/>
            </a:stretch>
          </p:blipFill>
          <p:spPr>
            <a:xfrm>
              <a:off x="8621267" y="868680"/>
              <a:ext cx="2927604" cy="1947672"/>
            </a:xfrm>
            <a:prstGeom prst="rect">
              <a:avLst/>
            </a:prstGeom>
          </p:spPr>
        </p:pic>
      </p:grpSp>
      <p:pic>
        <p:nvPicPr>
          <p:cNvPr id="10" name="object 10"/>
          <p:cNvPicPr/>
          <p:nvPr/>
        </p:nvPicPr>
        <p:blipFill>
          <a:blip r:embed="rId4" cstate="print"/>
          <a:stretch>
            <a:fillRect/>
          </a:stretch>
        </p:blipFill>
        <p:spPr>
          <a:xfrm>
            <a:off x="728472" y="605027"/>
            <a:ext cx="2926079" cy="1719072"/>
          </a:xfrm>
          <a:prstGeom prst="rect">
            <a:avLst/>
          </a:prstGeom>
        </p:spPr>
      </p:pic>
      <p:sp>
        <p:nvSpPr>
          <p:cNvPr id="11" name="object 11"/>
          <p:cNvSpPr txBox="1"/>
          <p:nvPr/>
        </p:nvSpPr>
        <p:spPr>
          <a:xfrm>
            <a:off x="8519286" y="3861942"/>
            <a:ext cx="2283460" cy="391160"/>
          </a:xfrm>
          <a:prstGeom prst="rect">
            <a:avLst/>
          </a:prstGeom>
        </p:spPr>
        <p:txBody>
          <a:bodyPr vert="horz" wrap="square" lIns="0" tIns="12700" rIns="0" bIns="0" rtlCol="0">
            <a:spAutoFit/>
          </a:bodyPr>
          <a:lstStyle/>
          <a:p>
            <a:pPr marL="12700">
              <a:lnSpc>
                <a:spcPct val="100000"/>
              </a:lnSpc>
              <a:spcBef>
                <a:spcPts val="100"/>
              </a:spcBef>
            </a:pPr>
            <a:r>
              <a:rPr sz="2400">
                <a:solidFill>
                  <a:srgbClr val="FFFFFF"/>
                </a:solidFill>
                <a:latin typeface="Calibri"/>
                <a:cs typeface="Calibri"/>
              </a:rPr>
              <a:t>Timo</a:t>
            </a:r>
            <a:r>
              <a:rPr sz="2400" spc="-25">
                <a:solidFill>
                  <a:srgbClr val="FFFFFF"/>
                </a:solidFill>
                <a:latin typeface="Calibri"/>
                <a:cs typeface="Calibri"/>
              </a:rPr>
              <a:t> </a:t>
            </a:r>
            <a:r>
              <a:rPr sz="2400" spc="-10">
                <a:solidFill>
                  <a:srgbClr val="FFFFFF"/>
                </a:solidFill>
                <a:latin typeface="Calibri"/>
                <a:cs typeface="Calibri"/>
              </a:rPr>
              <a:t>LEMPIÄINEN</a:t>
            </a:r>
            <a:endParaRPr sz="2400">
              <a:latin typeface="Calibri"/>
              <a:cs typeface="Calibri"/>
            </a:endParaRPr>
          </a:p>
        </p:txBody>
      </p:sp>
      <p:pic>
        <p:nvPicPr>
          <p:cNvPr id="12" name="object 12"/>
          <p:cNvPicPr/>
          <p:nvPr/>
        </p:nvPicPr>
        <p:blipFill>
          <a:blip r:embed="rId5" cstate="print"/>
          <a:stretch>
            <a:fillRect/>
          </a:stretch>
        </p:blipFill>
        <p:spPr>
          <a:xfrm>
            <a:off x="4114800" y="2124455"/>
            <a:ext cx="3962400" cy="2641092"/>
          </a:xfrm>
          <a:prstGeom prst="rect">
            <a:avLst/>
          </a:prstGeom>
        </p:spPr>
      </p:pic>
      <p:sp>
        <p:nvSpPr>
          <p:cNvPr id="13" name="object 13"/>
          <p:cNvSpPr txBox="1"/>
          <p:nvPr/>
        </p:nvSpPr>
        <p:spPr>
          <a:xfrm>
            <a:off x="8519286" y="4419727"/>
            <a:ext cx="3143250" cy="1976120"/>
          </a:xfrm>
          <a:prstGeom prst="rect">
            <a:avLst/>
          </a:prstGeom>
        </p:spPr>
        <p:txBody>
          <a:bodyPr vert="horz" wrap="square" lIns="0" tIns="12065" rIns="0" bIns="0" rtlCol="0">
            <a:spAutoFit/>
          </a:bodyPr>
          <a:lstStyle/>
          <a:p>
            <a:pPr marL="12700" marR="1449705">
              <a:lnSpc>
                <a:spcPct val="100000"/>
              </a:lnSpc>
              <a:spcBef>
                <a:spcPts val="95"/>
              </a:spcBef>
            </a:pPr>
            <a:r>
              <a:rPr sz="1600">
                <a:solidFill>
                  <a:srgbClr val="FFFFFF"/>
                </a:solidFill>
                <a:latin typeface="Calibri"/>
                <a:cs typeface="Calibri"/>
              </a:rPr>
              <a:t>Airline</a:t>
            </a:r>
            <a:r>
              <a:rPr sz="1600" spc="-35">
                <a:solidFill>
                  <a:srgbClr val="FFFFFF"/>
                </a:solidFill>
                <a:latin typeface="Calibri"/>
                <a:cs typeface="Calibri"/>
              </a:rPr>
              <a:t> </a:t>
            </a:r>
            <a:r>
              <a:rPr sz="1600">
                <a:solidFill>
                  <a:srgbClr val="FFFFFF"/>
                </a:solidFill>
                <a:latin typeface="Calibri"/>
                <a:cs typeface="Calibri"/>
              </a:rPr>
              <a:t>Pilot,</a:t>
            </a:r>
            <a:r>
              <a:rPr sz="1600" spc="-20">
                <a:solidFill>
                  <a:srgbClr val="FFFFFF"/>
                </a:solidFill>
                <a:latin typeface="Calibri"/>
                <a:cs typeface="Calibri"/>
              </a:rPr>
              <a:t> </a:t>
            </a:r>
            <a:r>
              <a:rPr sz="1600" spc="-10">
                <a:solidFill>
                  <a:srgbClr val="FFFFFF"/>
                </a:solidFill>
                <a:latin typeface="Calibri"/>
                <a:cs typeface="Calibri"/>
              </a:rPr>
              <a:t>Finnair </a:t>
            </a:r>
            <a:r>
              <a:rPr sz="1600">
                <a:solidFill>
                  <a:srgbClr val="FFFFFF"/>
                </a:solidFill>
                <a:latin typeface="Calibri"/>
                <a:cs typeface="Calibri"/>
              </a:rPr>
              <a:t>Airbus</a:t>
            </a:r>
            <a:r>
              <a:rPr sz="1600" spc="-40">
                <a:solidFill>
                  <a:srgbClr val="FFFFFF"/>
                </a:solidFill>
                <a:latin typeface="Calibri"/>
                <a:cs typeface="Calibri"/>
              </a:rPr>
              <a:t> </a:t>
            </a:r>
            <a:r>
              <a:rPr sz="1600">
                <a:solidFill>
                  <a:srgbClr val="FFFFFF"/>
                </a:solidFill>
                <a:latin typeface="Calibri"/>
                <a:cs typeface="Calibri"/>
              </a:rPr>
              <a:t>A320</a:t>
            </a:r>
            <a:r>
              <a:rPr sz="1600" spc="-20">
                <a:solidFill>
                  <a:srgbClr val="FFFFFF"/>
                </a:solidFill>
                <a:latin typeface="Calibri"/>
                <a:cs typeface="Calibri"/>
              </a:rPr>
              <a:t> </a:t>
            </a:r>
            <a:r>
              <a:rPr sz="1600" spc="-10">
                <a:solidFill>
                  <a:srgbClr val="FFFFFF"/>
                </a:solidFill>
                <a:latin typeface="Calibri"/>
                <a:cs typeface="Calibri"/>
              </a:rPr>
              <a:t>Captain</a:t>
            </a:r>
            <a:endParaRPr sz="1600">
              <a:latin typeface="Calibri"/>
              <a:cs typeface="Calibri"/>
            </a:endParaRPr>
          </a:p>
          <a:p>
            <a:pPr marL="12700" marR="106045">
              <a:lnSpc>
                <a:spcPct val="100000"/>
              </a:lnSpc>
            </a:pPr>
            <a:r>
              <a:rPr sz="1600" spc="-35">
                <a:solidFill>
                  <a:srgbClr val="FFFFFF"/>
                </a:solidFill>
                <a:latin typeface="Calibri"/>
                <a:cs typeface="Calibri"/>
              </a:rPr>
              <a:t>IFALPA</a:t>
            </a:r>
            <a:r>
              <a:rPr sz="1600" spc="-45">
                <a:solidFill>
                  <a:srgbClr val="FFFFFF"/>
                </a:solidFill>
                <a:latin typeface="Calibri"/>
                <a:cs typeface="Calibri"/>
              </a:rPr>
              <a:t> </a:t>
            </a:r>
            <a:r>
              <a:rPr sz="1600" spc="-10">
                <a:solidFill>
                  <a:srgbClr val="FFFFFF"/>
                </a:solidFill>
                <a:latin typeface="Calibri"/>
                <a:cs typeface="Calibri"/>
              </a:rPr>
              <a:t>Dangerous</a:t>
            </a:r>
            <a:r>
              <a:rPr sz="1600" spc="-30">
                <a:solidFill>
                  <a:srgbClr val="FFFFFF"/>
                </a:solidFill>
                <a:latin typeface="Calibri"/>
                <a:cs typeface="Calibri"/>
              </a:rPr>
              <a:t> </a:t>
            </a:r>
            <a:r>
              <a:rPr sz="1600">
                <a:solidFill>
                  <a:srgbClr val="FFFFFF"/>
                </a:solidFill>
                <a:latin typeface="Calibri"/>
                <a:cs typeface="Calibri"/>
              </a:rPr>
              <a:t>Goods</a:t>
            </a:r>
            <a:r>
              <a:rPr sz="1600" spc="-20">
                <a:solidFill>
                  <a:srgbClr val="FFFFFF"/>
                </a:solidFill>
                <a:latin typeface="Calibri"/>
                <a:cs typeface="Calibri"/>
              </a:rPr>
              <a:t> </a:t>
            </a:r>
            <a:r>
              <a:rPr sz="1600" spc="-10">
                <a:solidFill>
                  <a:srgbClr val="FFFFFF"/>
                </a:solidFill>
                <a:latin typeface="Calibri"/>
                <a:cs typeface="Calibri"/>
              </a:rPr>
              <a:t>Committee </a:t>
            </a:r>
            <a:r>
              <a:rPr sz="1600">
                <a:solidFill>
                  <a:srgbClr val="FFFFFF"/>
                </a:solidFill>
                <a:latin typeface="Calibri"/>
                <a:cs typeface="Calibri"/>
              </a:rPr>
              <a:t>Vice</a:t>
            </a:r>
            <a:r>
              <a:rPr sz="1600" spc="-35">
                <a:solidFill>
                  <a:srgbClr val="FFFFFF"/>
                </a:solidFill>
                <a:latin typeface="Calibri"/>
                <a:cs typeface="Calibri"/>
              </a:rPr>
              <a:t> </a:t>
            </a:r>
            <a:r>
              <a:rPr sz="1600" spc="-10">
                <a:solidFill>
                  <a:srgbClr val="FFFFFF"/>
                </a:solidFill>
                <a:latin typeface="Calibri"/>
                <a:cs typeface="Calibri"/>
              </a:rPr>
              <a:t>Chair</a:t>
            </a:r>
            <a:endParaRPr sz="1600">
              <a:latin typeface="Calibri"/>
              <a:cs typeface="Calibri"/>
            </a:endParaRPr>
          </a:p>
          <a:p>
            <a:pPr marL="12700" marR="5080">
              <a:lnSpc>
                <a:spcPct val="100000"/>
              </a:lnSpc>
            </a:pPr>
            <a:r>
              <a:rPr sz="1600">
                <a:solidFill>
                  <a:srgbClr val="FFFFFF"/>
                </a:solidFill>
                <a:latin typeface="Calibri"/>
                <a:cs typeface="Calibri"/>
              </a:rPr>
              <a:t>School</a:t>
            </a:r>
            <a:r>
              <a:rPr sz="1600" spc="-25">
                <a:solidFill>
                  <a:srgbClr val="FFFFFF"/>
                </a:solidFill>
                <a:latin typeface="Calibri"/>
                <a:cs typeface="Calibri"/>
              </a:rPr>
              <a:t> </a:t>
            </a:r>
            <a:r>
              <a:rPr sz="1600">
                <a:solidFill>
                  <a:srgbClr val="FFFFFF"/>
                </a:solidFill>
                <a:latin typeface="Calibri"/>
                <a:cs typeface="Calibri"/>
              </a:rPr>
              <a:t>of</a:t>
            </a:r>
            <a:r>
              <a:rPr sz="1600" spc="-40">
                <a:solidFill>
                  <a:srgbClr val="FFFFFF"/>
                </a:solidFill>
                <a:latin typeface="Calibri"/>
                <a:cs typeface="Calibri"/>
              </a:rPr>
              <a:t> </a:t>
            </a:r>
            <a:r>
              <a:rPr sz="1600">
                <a:solidFill>
                  <a:srgbClr val="FFFFFF"/>
                </a:solidFill>
                <a:latin typeface="Calibri"/>
                <a:cs typeface="Calibri"/>
              </a:rPr>
              <a:t>Chemical</a:t>
            </a:r>
            <a:r>
              <a:rPr sz="1600" spc="-50">
                <a:solidFill>
                  <a:srgbClr val="FFFFFF"/>
                </a:solidFill>
                <a:latin typeface="Calibri"/>
                <a:cs typeface="Calibri"/>
              </a:rPr>
              <a:t> </a:t>
            </a:r>
            <a:r>
              <a:rPr sz="1600">
                <a:solidFill>
                  <a:srgbClr val="FFFFFF"/>
                </a:solidFill>
                <a:latin typeface="Calibri"/>
                <a:cs typeface="Calibri"/>
              </a:rPr>
              <a:t>Engineering,</a:t>
            </a:r>
            <a:r>
              <a:rPr sz="1600" spc="-35">
                <a:solidFill>
                  <a:srgbClr val="FFFFFF"/>
                </a:solidFill>
                <a:latin typeface="Calibri"/>
                <a:cs typeface="Calibri"/>
              </a:rPr>
              <a:t> </a:t>
            </a:r>
            <a:r>
              <a:rPr sz="1600" spc="-20">
                <a:solidFill>
                  <a:srgbClr val="FFFFFF"/>
                </a:solidFill>
                <a:latin typeface="Calibri"/>
                <a:cs typeface="Calibri"/>
              </a:rPr>
              <a:t>Aalto University,</a:t>
            </a:r>
            <a:r>
              <a:rPr sz="1600" spc="-10">
                <a:solidFill>
                  <a:srgbClr val="FFFFFF"/>
                </a:solidFill>
                <a:latin typeface="Calibri"/>
                <a:cs typeface="Calibri"/>
              </a:rPr>
              <a:t> Helsinki</a:t>
            </a:r>
            <a:endParaRPr sz="1600">
              <a:latin typeface="Calibri"/>
              <a:cs typeface="Calibri"/>
            </a:endParaRPr>
          </a:p>
          <a:p>
            <a:pPr marL="12700" marR="36195">
              <a:lnSpc>
                <a:spcPct val="100000"/>
              </a:lnSpc>
            </a:pPr>
            <a:r>
              <a:rPr sz="1600">
                <a:solidFill>
                  <a:srgbClr val="FFFFFF"/>
                </a:solidFill>
                <a:latin typeface="Calibri"/>
                <a:cs typeface="Calibri"/>
              </a:rPr>
              <a:t>(Also</a:t>
            </a:r>
            <a:r>
              <a:rPr sz="1600" spc="-15">
                <a:solidFill>
                  <a:srgbClr val="FFFFFF"/>
                </a:solidFill>
                <a:latin typeface="Calibri"/>
                <a:cs typeface="Calibri"/>
              </a:rPr>
              <a:t> </a:t>
            </a:r>
            <a:r>
              <a:rPr sz="1600">
                <a:solidFill>
                  <a:srgbClr val="FFFFFF"/>
                </a:solidFill>
                <a:latin typeface="Calibri"/>
                <a:cs typeface="Calibri"/>
              </a:rPr>
              <a:t>a</a:t>
            </a:r>
            <a:r>
              <a:rPr sz="1600" spc="-25">
                <a:solidFill>
                  <a:srgbClr val="FFFFFF"/>
                </a:solidFill>
                <a:latin typeface="Calibri"/>
                <a:cs typeface="Calibri"/>
              </a:rPr>
              <a:t> </a:t>
            </a:r>
            <a:r>
              <a:rPr sz="1600">
                <a:solidFill>
                  <a:srgbClr val="FFFFFF"/>
                </a:solidFill>
                <a:latin typeface="Calibri"/>
                <a:cs typeface="Calibri"/>
              </a:rPr>
              <a:t>handy</a:t>
            </a:r>
            <a:r>
              <a:rPr sz="1600" spc="-35">
                <a:solidFill>
                  <a:srgbClr val="FFFFFF"/>
                </a:solidFill>
                <a:latin typeface="Calibri"/>
                <a:cs typeface="Calibri"/>
              </a:rPr>
              <a:t> </a:t>
            </a:r>
            <a:r>
              <a:rPr sz="1600" spc="-10">
                <a:solidFill>
                  <a:srgbClr val="FFFFFF"/>
                </a:solidFill>
                <a:latin typeface="Calibri"/>
                <a:cs typeface="Calibri"/>
              </a:rPr>
              <a:t>carpenter </a:t>
            </a:r>
            <a:r>
              <a:rPr sz="1600">
                <a:solidFill>
                  <a:srgbClr val="FFFFFF"/>
                </a:solidFill>
                <a:latin typeface="Calibri"/>
                <a:cs typeface="Calibri"/>
              </a:rPr>
              <a:t>and</a:t>
            </a:r>
            <a:r>
              <a:rPr sz="1600" spc="-35">
                <a:solidFill>
                  <a:srgbClr val="FFFFFF"/>
                </a:solidFill>
                <a:latin typeface="Calibri"/>
                <a:cs typeface="Calibri"/>
              </a:rPr>
              <a:t> </a:t>
            </a:r>
            <a:r>
              <a:rPr sz="1600">
                <a:solidFill>
                  <a:srgbClr val="FFFFFF"/>
                </a:solidFill>
                <a:latin typeface="Calibri"/>
                <a:cs typeface="Calibri"/>
              </a:rPr>
              <a:t>an</a:t>
            </a:r>
            <a:r>
              <a:rPr sz="1600" spc="-20">
                <a:solidFill>
                  <a:srgbClr val="FFFFFF"/>
                </a:solidFill>
                <a:latin typeface="Calibri"/>
                <a:cs typeface="Calibri"/>
              </a:rPr>
              <a:t> adept </a:t>
            </a:r>
            <a:r>
              <a:rPr sz="1600">
                <a:solidFill>
                  <a:srgbClr val="FFFFFF"/>
                </a:solidFill>
                <a:latin typeface="Calibri"/>
                <a:cs typeface="Calibri"/>
              </a:rPr>
              <a:t>home</a:t>
            </a:r>
            <a:r>
              <a:rPr sz="1600" spc="-25">
                <a:solidFill>
                  <a:srgbClr val="FFFFFF"/>
                </a:solidFill>
                <a:latin typeface="Calibri"/>
                <a:cs typeface="Calibri"/>
              </a:rPr>
              <a:t> </a:t>
            </a:r>
            <a:r>
              <a:rPr sz="1600" spc="-10">
                <a:solidFill>
                  <a:srgbClr val="FFFFFF"/>
                </a:solidFill>
                <a:latin typeface="Calibri"/>
                <a:cs typeface="Calibri"/>
              </a:rPr>
              <a:t>brewer.)</a:t>
            </a:r>
            <a:endParaRPr sz="16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3347085"/>
          </a:xfrm>
          <a:custGeom>
            <a:avLst/>
            <a:gdLst/>
            <a:ahLst/>
            <a:cxnLst/>
            <a:rect l="l" t="t" r="r" b="b"/>
            <a:pathLst>
              <a:path w="12192000" h="3347085">
                <a:moveTo>
                  <a:pt x="5859780" y="0"/>
                </a:moveTo>
                <a:lnTo>
                  <a:pt x="0" y="0"/>
                </a:lnTo>
                <a:lnTo>
                  <a:pt x="0" y="3346704"/>
                </a:lnTo>
                <a:lnTo>
                  <a:pt x="4309872" y="3346704"/>
                </a:lnTo>
                <a:lnTo>
                  <a:pt x="5859780" y="0"/>
                </a:lnTo>
                <a:close/>
              </a:path>
              <a:path w="12192000" h="3347085">
                <a:moveTo>
                  <a:pt x="12192000" y="0"/>
                </a:moveTo>
                <a:lnTo>
                  <a:pt x="9517380" y="0"/>
                </a:lnTo>
                <a:lnTo>
                  <a:pt x="7967586" y="3346450"/>
                </a:lnTo>
                <a:lnTo>
                  <a:pt x="7776083" y="3346450"/>
                </a:lnTo>
                <a:lnTo>
                  <a:pt x="9326118" y="0"/>
                </a:lnTo>
                <a:lnTo>
                  <a:pt x="6043041" y="0"/>
                </a:lnTo>
                <a:lnTo>
                  <a:pt x="4492752" y="3346704"/>
                </a:lnTo>
                <a:lnTo>
                  <a:pt x="7967472" y="3346704"/>
                </a:lnTo>
                <a:lnTo>
                  <a:pt x="9945624" y="3346704"/>
                </a:lnTo>
                <a:lnTo>
                  <a:pt x="12192000" y="3346704"/>
                </a:lnTo>
                <a:lnTo>
                  <a:pt x="12192000" y="0"/>
                </a:lnTo>
                <a:close/>
              </a:path>
            </a:pathLst>
          </a:custGeom>
          <a:solidFill>
            <a:srgbClr val="000000"/>
          </a:solidFill>
        </p:spPr>
        <p:txBody>
          <a:bodyPr wrap="square" lIns="0" tIns="0" rIns="0" bIns="0" rtlCol="0"/>
          <a:lstStyle/>
          <a:p>
            <a:endParaRPr/>
          </a:p>
        </p:txBody>
      </p:sp>
      <p:grpSp>
        <p:nvGrpSpPr>
          <p:cNvPr id="3" name="object 3"/>
          <p:cNvGrpSpPr/>
          <p:nvPr/>
        </p:nvGrpSpPr>
        <p:grpSpPr>
          <a:xfrm>
            <a:off x="0" y="3511296"/>
            <a:ext cx="12192508" cy="3347085"/>
            <a:chOff x="0" y="3511296"/>
            <a:chExt cx="12192508" cy="3347085"/>
          </a:xfrm>
        </p:grpSpPr>
        <p:sp>
          <p:nvSpPr>
            <p:cNvPr id="4" name="object 4"/>
            <p:cNvSpPr/>
            <p:nvPr/>
          </p:nvSpPr>
          <p:spPr>
            <a:xfrm>
              <a:off x="0" y="3511296"/>
              <a:ext cx="7699375" cy="3347085"/>
            </a:xfrm>
            <a:custGeom>
              <a:avLst/>
              <a:gdLst/>
              <a:ahLst/>
              <a:cxnLst/>
              <a:rect l="l" t="t" r="r" b="b"/>
              <a:pathLst>
                <a:path w="7699375" h="3347084">
                  <a:moveTo>
                    <a:pt x="7699248" y="0"/>
                  </a:moveTo>
                  <a:lnTo>
                    <a:pt x="0" y="0"/>
                  </a:lnTo>
                  <a:lnTo>
                    <a:pt x="0" y="3346224"/>
                  </a:lnTo>
                  <a:lnTo>
                    <a:pt x="1247038" y="3346224"/>
                  </a:lnTo>
                  <a:lnTo>
                    <a:pt x="1247038" y="3346703"/>
                  </a:lnTo>
                  <a:lnTo>
                    <a:pt x="6149086" y="3346703"/>
                  </a:lnTo>
                  <a:lnTo>
                    <a:pt x="7699248" y="0"/>
                  </a:lnTo>
                  <a:close/>
                </a:path>
              </a:pathLst>
            </a:custGeom>
            <a:solidFill>
              <a:srgbClr val="000000"/>
            </a:solidFill>
          </p:spPr>
          <p:txBody>
            <a:bodyPr wrap="square" lIns="0" tIns="0" rIns="0" bIns="0" rtlCol="0"/>
            <a:lstStyle/>
            <a:p>
              <a:endParaRPr/>
            </a:p>
          </p:txBody>
        </p:sp>
        <p:pic>
          <p:nvPicPr>
            <p:cNvPr id="5" name="object 5"/>
            <p:cNvPicPr/>
            <p:nvPr/>
          </p:nvPicPr>
          <p:blipFill rotWithShape="1">
            <a:blip r:embed="rId2" cstate="print"/>
            <a:srcRect l="10527" t="26387" r="7405" b="17641"/>
            <a:stretch/>
          </p:blipFill>
          <p:spPr>
            <a:xfrm>
              <a:off x="1445741" y="4572000"/>
              <a:ext cx="3595816" cy="1322173"/>
            </a:xfrm>
            <a:prstGeom prst="rect">
              <a:avLst/>
            </a:prstGeom>
          </p:spPr>
        </p:pic>
        <p:sp>
          <p:nvSpPr>
            <p:cNvPr id="6" name="object 6"/>
            <p:cNvSpPr/>
            <p:nvPr/>
          </p:nvSpPr>
          <p:spPr>
            <a:xfrm>
              <a:off x="6350508" y="3511296"/>
              <a:ext cx="5842000" cy="3347085"/>
            </a:xfrm>
            <a:custGeom>
              <a:avLst/>
              <a:gdLst/>
              <a:ahLst/>
              <a:cxnLst/>
              <a:rect l="l" t="t" r="r" b="b"/>
              <a:pathLst>
                <a:path w="5842000" h="3347084">
                  <a:moveTo>
                    <a:pt x="5841492" y="0"/>
                  </a:moveTo>
                  <a:lnTo>
                    <a:pt x="1549908" y="0"/>
                  </a:lnTo>
                  <a:lnTo>
                    <a:pt x="0" y="3346703"/>
                  </a:lnTo>
                  <a:lnTo>
                    <a:pt x="5841492" y="3346703"/>
                  </a:lnTo>
                  <a:lnTo>
                    <a:pt x="5841492" y="0"/>
                  </a:lnTo>
                  <a:close/>
                </a:path>
              </a:pathLst>
            </a:custGeom>
            <a:solidFill>
              <a:srgbClr val="000000"/>
            </a:solidFill>
          </p:spPr>
          <p:txBody>
            <a:bodyPr wrap="square" lIns="0" tIns="0" rIns="0" bIns="0" rtlCol="0"/>
            <a:lstStyle/>
            <a:p>
              <a:endParaRPr/>
            </a:p>
          </p:txBody>
        </p:sp>
      </p:grpSp>
      <p:sp>
        <p:nvSpPr>
          <p:cNvPr id="7" name="object 7"/>
          <p:cNvSpPr txBox="1">
            <a:spLocks noGrp="1"/>
          </p:cNvSpPr>
          <p:nvPr>
            <p:ph type="title"/>
          </p:nvPr>
        </p:nvSpPr>
        <p:spPr>
          <a:xfrm>
            <a:off x="411581" y="83311"/>
            <a:ext cx="2310130" cy="391160"/>
          </a:xfrm>
          <a:prstGeom prst="rect">
            <a:avLst/>
          </a:prstGeom>
        </p:spPr>
        <p:txBody>
          <a:bodyPr vert="horz" wrap="square" lIns="0" tIns="12700" rIns="0" bIns="0" rtlCol="0">
            <a:spAutoFit/>
          </a:bodyPr>
          <a:lstStyle/>
          <a:p>
            <a:pPr marL="12700">
              <a:lnSpc>
                <a:spcPct val="100000"/>
              </a:lnSpc>
              <a:spcBef>
                <a:spcPts val="100"/>
              </a:spcBef>
            </a:pPr>
            <a:r>
              <a:rPr lang="fr-FR" b="0" dirty="0">
                <a:solidFill>
                  <a:srgbClr val="FFFFFF"/>
                </a:solidFill>
                <a:latin typeface="Calibri"/>
                <a:cs typeface="Calibri"/>
              </a:rPr>
              <a:t>Florian DARRAS</a:t>
            </a:r>
            <a:endParaRPr b="0" spc="-10" dirty="0">
              <a:solidFill>
                <a:srgbClr val="FFFFFF"/>
              </a:solidFill>
              <a:latin typeface="Calibri"/>
              <a:cs typeface="Calibri"/>
            </a:endParaRPr>
          </a:p>
        </p:txBody>
      </p:sp>
      <p:sp>
        <p:nvSpPr>
          <p:cNvPr id="8" name="object 8"/>
          <p:cNvSpPr txBox="1"/>
          <p:nvPr/>
        </p:nvSpPr>
        <p:spPr>
          <a:xfrm>
            <a:off x="123240" y="440182"/>
            <a:ext cx="6024880" cy="3122930"/>
          </a:xfrm>
          <a:prstGeom prst="rect">
            <a:avLst/>
          </a:prstGeom>
        </p:spPr>
        <p:txBody>
          <a:bodyPr vert="horz" wrap="square" lIns="0" tIns="13335" rIns="0" bIns="0" rtlCol="0">
            <a:spAutoFit/>
          </a:bodyPr>
          <a:lstStyle/>
          <a:p>
            <a:pPr marL="12700" marR="1354455">
              <a:lnSpc>
                <a:spcPct val="100000"/>
              </a:lnSpc>
              <a:spcBef>
                <a:spcPts val="105"/>
              </a:spcBef>
            </a:pPr>
            <a:r>
              <a:rPr lang="fr-FR" sz="1400" dirty="0">
                <a:solidFill>
                  <a:srgbClr val="F1F1F1"/>
                </a:solidFill>
                <a:latin typeface="Calibri"/>
                <a:cs typeface="Calibri"/>
              </a:rPr>
              <a:t>Florian Darras </a:t>
            </a:r>
            <a:r>
              <a:rPr sz="1400" dirty="0">
                <a:solidFill>
                  <a:srgbClr val="F1F1F1"/>
                </a:solidFill>
                <a:latin typeface="Calibri"/>
                <a:cs typeface="Calibri"/>
              </a:rPr>
              <a:t>is</a:t>
            </a:r>
            <a:r>
              <a:rPr sz="1400" spc="-20" dirty="0">
                <a:solidFill>
                  <a:srgbClr val="F1F1F1"/>
                </a:solidFill>
                <a:latin typeface="Calibri"/>
                <a:cs typeface="Calibri"/>
              </a:rPr>
              <a:t> </a:t>
            </a:r>
            <a:r>
              <a:rPr sz="1400" dirty="0">
                <a:solidFill>
                  <a:srgbClr val="F1F1F1"/>
                </a:solidFill>
                <a:latin typeface="Calibri"/>
                <a:cs typeface="Calibri"/>
              </a:rPr>
              <a:t>working</a:t>
            </a:r>
            <a:r>
              <a:rPr sz="1400" spc="-35" dirty="0">
                <a:solidFill>
                  <a:srgbClr val="F1F1F1"/>
                </a:solidFill>
                <a:latin typeface="Calibri"/>
                <a:cs typeface="Calibri"/>
              </a:rPr>
              <a:t> </a:t>
            </a:r>
            <a:r>
              <a:rPr sz="1400" dirty="0">
                <a:solidFill>
                  <a:srgbClr val="F1F1F1"/>
                </a:solidFill>
                <a:latin typeface="Calibri"/>
                <a:cs typeface="Calibri"/>
              </a:rPr>
              <a:t>in</a:t>
            </a:r>
            <a:r>
              <a:rPr sz="1400" spc="-30" dirty="0">
                <a:solidFill>
                  <a:srgbClr val="F1F1F1"/>
                </a:solidFill>
                <a:latin typeface="Calibri"/>
                <a:cs typeface="Calibri"/>
              </a:rPr>
              <a:t> </a:t>
            </a:r>
            <a:r>
              <a:rPr sz="1400" dirty="0">
                <a:solidFill>
                  <a:srgbClr val="F1F1F1"/>
                </a:solidFill>
                <a:latin typeface="Calibri"/>
                <a:cs typeface="Calibri"/>
              </a:rPr>
              <a:t>the</a:t>
            </a:r>
            <a:r>
              <a:rPr sz="1400" spc="-10" dirty="0">
                <a:solidFill>
                  <a:srgbClr val="F1F1F1"/>
                </a:solidFill>
                <a:latin typeface="Calibri"/>
                <a:cs typeface="Calibri"/>
              </a:rPr>
              <a:t> </a:t>
            </a:r>
            <a:r>
              <a:rPr sz="1400" dirty="0">
                <a:solidFill>
                  <a:srgbClr val="F1F1F1"/>
                </a:solidFill>
                <a:latin typeface="Calibri"/>
                <a:cs typeface="Calibri"/>
              </a:rPr>
              <a:t>field</a:t>
            </a:r>
            <a:r>
              <a:rPr sz="1400" spc="-35" dirty="0">
                <a:solidFill>
                  <a:srgbClr val="F1F1F1"/>
                </a:solidFill>
                <a:latin typeface="Calibri"/>
                <a:cs typeface="Calibri"/>
              </a:rPr>
              <a:t> </a:t>
            </a:r>
            <a:r>
              <a:rPr sz="1400" dirty="0">
                <a:solidFill>
                  <a:srgbClr val="F1F1F1"/>
                </a:solidFill>
                <a:latin typeface="Calibri"/>
                <a:cs typeface="Calibri"/>
              </a:rPr>
              <a:t>of</a:t>
            </a:r>
            <a:r>
              <a:rPr sz="1400" spc="-35" dirty="0">
                <a:solidFill>
                  <a:srgbClr val="F1F1F1"/>
                </a:solidFill>
                <a:latin typeface="Calibri"/>
                <a:cs typeface="Calibri"/>
              </a:rPr>
              <a:t> </a:t>
            </a:r>
            <a:r>
              <a:rPr sz="1400" dirty="0">
                <a:solidFill>
                  <a:srgbClr val="F1F1F1"/>
                </a:solidFill>
                <a:latin typeface="Calibri"/>
                <a:cs typeface="Calibri"/>
              </a:rPr>
              <a:t>the</a:t>
            </a:r>
            <a:r>
              <a:rPr sz="1400" spc="-20" dirty="0">
                <a:solidFill>
                  <a:srgbClr val="F1F1F1"/>
                </a:solidFill>
                <a:latin typeface="Calibri"/>
                <a:cs typeface="Calibri"/>
              </a:rPr>
              <a:t> </a:t>
            </a:r>
            <a:r>
              <a:rPr sz="1400" spc="-10" dirty="0">
                <a:solidFill>
                  <a:srgbClr val="F1F1F1"/>
                </a:solidFill>
                <a:latin typeface="Calibri"/>
                <a:cs typeface="Calibri"/>
              </a:rPr>
              <a:t>transport</a:t>
            </a:r>
            <a:r>
              <a:rPr sz="1400" spc="-20" dirty="0">
                <a:solidFill>
                  <a:srgbClr val="F1F1F1"/>
                </a:solidFill>
                <a:latin typeface="Calibri"/>
                <a:cs typeface="Calibri"/>
              </a:rPr>
              <a:t> </a:t>
            </a:r>
            <a:r>
              <a:rPr sz="1400" spc="-25" dirty="0">
                <a:solidFill>
                  <a:srgbClr val="F1F1F1"/>
                </a:solidFill>
                <a:latin typeface="Calibri"/>
                <a:cs typeface="Calibri"/>
              </a:rPr>
              <a:t>of </a:t>
            </a:r>
            <a:r>
              <a:rPr sz="1400" spc="-10" dirty="0">
                <a:solidFill>
                  <a:srgbClr val="F1F1F1"/>
                </a:solidFill>
                <a:latin typeface="Calibri"/>
                <a:cs typeface="Calibri"/>
              </a:rPr>
              <a:t>radioactive</a:t>
            </a:r>
            <a:r>
              <a:rPr sz="1400" spc="-30" dirty="0">
                <a:solidFill>
                  <a:srgbClr val="F1F1F1"/>
                </a:solidFill>
                <a:latin typeface="Calibri"/>
                <a:cs typeface="Calibri"/>
              </a:rPr>
              <a:t> </a:t>
            </a:r>
            <a:r>
              <a:rPr sz="1400" spc="-10" dirty="0">
                <a:solidFill>
                  <a:srgbClr val="F1F1F1"/>
                </a:solidFill>
                <a:latin typeface="Calibri"/>
                <a:cs typeface="Calibri"/>
              </a:rPr>
              <a:t>materials</a:t>
            </a:r>
            <a:r>
              <a:rPr sz="1400" spc="-30" dirty="0">
                <a:solidFill>
                  <a:srgbClr val="F1F1F1"/>
                </a:solidFill>
                <a:latin typeface="Calibri"/>
                <a:cs typeface="Calibri"/>
              </a:rPr>
              <a:t> </a:t>
            </a:r>
            <a:r>
              <a:rPr sz="1400" dirty="0">
                <a:solidFill>
                  <a:srgbClr val="F1F1F1"/>
                </a:solidFill>
                <a:latin typeface="Calibri"/>
                <a:cs typeface="Calibri"/>
              </a:rPr>
              <a:t>for</a:t>
            </a:r>
            <a:r>
              <a:rPr sz="1400" spc="-50" dirty="0">
                <a:solidFill>
                  <a:srgbClr val="F1F1F1"/>
                </a:solidFill>
                <a:latin typeface="Calibri"/>
                <a:cs typeface="Calibri"/>
              </a:rPr>
              <a:t> </a:t>
            </a:r>
            <a:r>
              <a:rPr sz="1400" dirty="0">
                <a:solidFill>
                  <a:srgbClr val="F1F1F1"/>
                </a:solidFill>
                <a:latin typeface="Calibri"/>
                <a:cs typeface="Calibri"/>
              </a:rPr>
              <a:t>more</a:t>
            </a:r>
            <a:r>
              <a:rPr sz="1400" spc="-40" dirty="0">
                <a:solidFill>
                  <a:srgbClr val="F1F1F1"/>
                </a:solidFill>
                <a:latin typeface="Calibri"/>
                <a:cs typeface="Calibri"/>
              </a:rPr>
              <a:t> </a:t>
            </a:r>
            <a:r>
              <a:rPr sz="1400" dirty="0">
                <a:solidFill>
                  <a:srgbClr val="F1F1F1"/>
                </a:solidFill>
                <a:latin typeface="Calibri"/>
                <a:cs typeface="Calibri"/>
              </a:rPr>
              <a:t>than</a:t>
            </a:r>
            <a:r>
              <a:rPr sz="1400" spc="-10" dirty="0">
                <a:solidFill>
                  <a:srgbClr val="F1F1F1"/>
                </a:solidFill>
                <a:latin typeface="Calibri"/>
                <a:cs typeface="Calibri"/>
              </a:rPr>
              <a:t> </a:t>
            </a:r>
            <a:r>
              <a:rPr lang="fr-FR" sz="1400" dirty="0">
                <a:solidFill>
                  <a:srgbClr val="F1F1F1"/>
                </a:solidFill>
                <a:latin typeface="Calibri"/>
                <a:cs typeface="Calibri"/>
              </a:rPr>
              <a:t>20</a:t>
            </a:r>
            <a:r>
              <a:rPr sz="1400" spc="-30" dirty="0">
                <a:solidFill>
                  <a:srgbClr val="F1F1F1"/>
                </a:solidFill>
                <a:latin typeface="Calibri"/>
                <a:cs typeface="Calibri"/>
              </a:rPr>
              <a:t> </a:t>
            </a:r>
            <a:r>
              <a:rPr sz="1400" spc="-10" dirty="0">
                <a:solidFill>
                  <a:srgbClr val="F1F1F1"/>
                </a:solidFill>
                <a:latin typeface="Calibri"/>
                <a:cs typeface="Calibri"/>
              </a:rPr>
              <a:t>years</a:t>
            </a:r>
            <a:r>
              <a:rPr sz="1400" spc="-40" dirty="0">
                <a:solidFill>
                  <a:srgbClr val="F1F1F1"/>
                </a:solidFill>
                <a:latin typeface="Calibri"/>
                <a:cs typeface="Calibri"/>
              </a:rPr>
              <a:t> </a:t>
            </a:r>
            <a:r>
              <a:rPr sz="1400" dirty="0">
                <a:solidFill>
                  <a:srgbClr val="F1F1F1"/>
                </a:solidFill>
                <a:latin typeface="Calibri"/>
                <a:cs typeface="Calibri"/>
              </a:rPr>
              <a:t>within</a:t>
            </a:r>
            <a:r>
              <a:rPr sz="1400" spc="-25" dirty="0">
                <a:solidFill>
                  <a:srgbClr val="F1F1F1"/>
                </a:solidFill>
                <a:latin typeface="Calibri"/>
                <a:cs typeface="Calibri"/>
              </a:rPr>
              <a:t> </a:t>
            </a:r>
            <a:r>
              <a:rPr sz="1400" dirty="0" err="1">
                <a:solidFill>
                  <a:srgbClr val="F1F1F1"/>
                </a:solidFill>
                <a:latin typeface="Calibri"/>
                <a:cs typeface="Calibri"/>
              </a:rPr>
              <a:t>Orano</a:t>
            </a:r>
            <a:r>
              <a:rPr sz="1400" spc="-30" dirty="0">
                <a:solidFill>
                  <a:srgbClr val="F1F1F1"/>
                </a:solidFill>
                <a:latin typeface="Calibri"/>
                <a:cs typeface="Calibri"/>
              </a:rPr>
              <a:t> </a:t>
            </a:r>
            <a:r>
              <a:rPr sz="1400" spc="-10" dirty="0">
                <a:solidFill>
                  <a:srgbClr val="F1F1F1"/>
                </a:solidFill>
                <a:latin typeface="Calibri"/>
                <a:cs typeface="Calibri"/>
              </a:rPr>
              <a:t>group </a:t>
            </a:r>
            <a:r>
              <a:rPr sz="1400" dirty="0">
                <a:solidFill>
                  <a:srgbClr val="F1F1F1"/>
                </a:solidFill>
                <a:latin typeface="Calibri"/>
                <a:cs typeface="Calibri"/>
              </a:rPr>
              <a:t>(former</a:t>
            </a:r>
            <a:r>
              <a:rPr sz="1400" spc="-65" dirty="0">
                <a:solidFill>
                  <a:srgbClr val="F1F1F1"/>
                </a:solidFill>
                <a:latin typeface="Calibri"/>
                <a:cs typeface="Calibri"/>
              </a:rPr>
              <a:t> </a:t>
            </a:r>
            <a:r>
              <a:rPr sz="1400" spc="-10" dirty="0">
                <a:solidFill>
                  <a:srgbClr val="F1F1F1"/>
                </a:solidFill>
                <a:latin typeface="Calibri"/>
                <a:cs typeface="Calibri"/>
              </a:rPr>
              <a:t>AREVA</a:t>
            </a:r>
            <a:r>
              <a:rPr sz="1400" spc="-35" dirty="0">
                <a:solidFill>
                  <a:srgbClr val="F1F1F1"/>
                </a:solidFill>
                <a:latin typeface="Calibri"/>
                <a:cs typeface="Calibri"/>
              </a:rPr>
              <a:t> </a:t>
            </a:r>
            <a:r>
              <a:rPr sz="1400" dirty="0">
                <a:solidFill>
                  <a:srgbClr val="F1F1F1"/>
                </a:solidFill>
                <a:latin typeface="Calibri"/>
                <a:cs typeface="Calibri"/>
              </a:rPr>
              <a:t>and</a:t>
            </a:r>
            <a:r>
              <a:rPr sz="1400" spc="-35" dirty="0">
                <a:solidFill>
                  <a:srgbClr val="F1F1F1"/>
                </a:solidFill>
                <a:latin typeface="Calibri"/>
                <a:cs typeface="Calibri"/>
              </a:rPr>
              <a:t> </a:t>
            </a:r>
            <a:r>
              <a:rPr sz="1400" dirty="0">
                <a:solidFill>
                  <a:srgbClr val="F1F1F1"/>
                </a:solidFill>
                <a:latin typeface="Calibri"/>
                <a:cs typeface="Calibri"/>
              </a:rPr>
              <a:t>COGEMA).</a:t>
            </a:r>
            <a:r>
              <a:rPr sz="1400" spc="-40" dirty="0">
                <a:solidFill>
                  <a:srgbClr val="F1F1F1"/>
                </a:solidFill>
                <a:latin typeface="Calibri"/>
                <a:cs typeface="Calibri"/>
              </a:rPr>
              <a:t> </a:t>
            </a:r>
            <a:r>
              <a:rPr sz="1400" dirty="0">
                <a:solidFill>
                  <a:srgbClr val="F1F1F1"/>
                </a:solidFill>
                <a:latin typeface="Calibri"/>
                <a:cs typeface="Calibri"/>
              </a:rPr>
              <a:t>He</a:t>
            </a:r>
            <a:r>
              <a:rPr sz="1400" spc="-45" dirty="0">
                <a:solidFill>
                  <a:srgbClr val="F1F1F1"/>
                </a:solidFill>
                <a:latin typeface="Calibri"/>
                <a:cs typeface="Calibri"/>
              </a:rPr>
              <a:t> </a:t>
            </a:r>
            <a:r>
              <a:rPr sz="1400" dirty="0">
                <a:solidFill>
                  <a:srgbClr val="F1F1F1"/>
                </a:solidFill>
                <a:latin typeface="Calibri"/>
                <a:cs typeface="Calibri"/>
              </a:rPr>
              <a:t>has</a:t>
            </a:r>
            <a:r>
              <a:rPr sz="1400" spc="-30" dirty="0">
                <a:solidFill>
                  <a:srgbClr val="F1F1F1"/>
                </a:solidFill>
                <a:latin typeface="Calibri"/>
                <a:cs typeface="Calibri"/>
              </a:rPr>
              <a:t> </a:t>
            </a:r>
            <a:r>
              <a:rPr sz="1400" spc="-10" dirty="0">
                <a:solidFill>
                  <a:srgbClr val="F1F1F1"/>
                </a:solidFill>
                <a:latin typeface="Calibri"/>
                <a:cs typeface="Calibri"/>
              </a:rPr>
              <a:t>worked</a:t>
            </a:r>
            <a:r>
              <a:rPr sz="1400" spc="-60" dirty="0">
                <a:solidFill>
                  <a:srgbClr val="F1F1F1"/>
                </a:solidFill>
                <a:latin typeface="Calibri"/>
                <a:cs typeface="Calibri"/>
              </a:rPr>
              <a:t> </a:t>
            </a:r>
            <a:r>
              <a:rPr sz="1400" dirty="0">
                <a:solidFill>
                  <a:srgbClr val="F1F1F1"/>
                </a:solidFill>
                <a:latin typeface="Calibri"/>
                <a:cs typeface="Calibri"/>
              </a:rPr>
              <a:t>in</a:t>
            </a:r>
            <a:r>
              <a:rPr sz="1400" spc="-35" dirty="0">
                <a:solidFill>
                  <a:srgbClr val="F1F1F1"/>
                </a:solidFill>
                <a:latin typeface="Calibri"/>
                <a:cs typeface="Calibri"/>
              </a:rPr>
              <a:t> </a:t>
            </a:r>
            <a:r>
              <a:rPr sz="1400" dirty="0">
                <a:solidFill>
                  <a:srgbClr val="F1F1F1"/>
                </a:solidFill>
                <a:latin typeface="Calibri"/>
                <a:cs typeface="Calibri"/>
              </a:rPr>
              <a:t>design,</a:t>
            </a:r>
            <a:r>
              <a:rPr sz="1400" spc="-25" dirty="0">
                <a:solidFill>
                  <a:srgbClr val="F1F1F1"/>
                </a:solidFill>
                <a:latin typeface="Calibri"/>
                <a:cs typeface="Calibri"/>
              </a:rPr>
              <a:t> </a:t>
            </a:r>
            <a:r>
              <a:rPr sz="1400" spc="-10" dirty="0">
                <a:solidFill>
                  <a:srgbClr val="F1F1F1"/>
                </a:solidFill>
                <a:latin typeface="Calibri"/>
                <a:cs typeface="Calibri"/>
              </a:rPr>
              <a:t>testing, manufacturing,</a:t>
            </a:r>
            <a:r>
              <a:rPr sz="1400" spc="-5" dirty="0">
                <a:solidFill>
                  <a:srgbClr val="F1F1F1"/>
                </a:solidFill>
                <a:latin typeface="Calibri"/>
                <a:cs typeface="Calibri"/>
              </a:rPr>
              <a:t> </a:t>
            </a:r>
            <a:r>
              <a:rPr sz="1400" spc="-10" dirty="0">
                <a:solidFill>
                  <a:srgbClr val="F1F1F1"/>
                </a:solidFill>
                <a:latin typeface="Calibri"/>
                <a:cs typeface="Calibri"/>
              </a:rPr>
              <a:t>security,</a:t>
            </a:r>
            <a:r>
              <a:rPr sz="1400" spc="-15" dirty="0">
                <a:solidFill>
                  <a:srgbClr val="F1F1F1"/>
                </a:solidFill>
                <a:latin typeface="Calibri"/>
                <a:cs typeface="Calibri"/>
              </a:rPr>
              <a:t> </a:t>
            </a:r>
            <a:r>
              <a:rPr sz="1400" spc="-10" dirty="0">
                <a:solidFill>
                  <a:srgbClr val="F1F1F1"/>
                </a:solidFill>
                <a:latin typeface="Calibri"/>
                <a:cs typeface="Calibri"/>
              </a:rPr>
              <a:t>safety</a:t>
            </a:r>
            <a:r>
              <a:rPr sz="1400" spc="-15" dirty="0">
                <a:solidFill>
                  <a:srgbClr val="F1F1F1"/>
                </a:solidFill>
                <a:latin typeface="Calibri"/>
                <a:cs typeface="Calibri"/>
              </a:rPr>
              <a:t> </a:t>
            </a:r>
            <a:r>
              <a:rPr sz="1400" dirty="0">
                <a:solidFill>
                  <a:srgbClr val="F1F1F1"/>
                </a:solidFill>
                <a:latin typeface="Calibri"/>
                <a:cs typeface="Calibri"/>
              </a:rPr>
              <a:t>and</a:t>
            </a:r>
            <a:r>
              <a:rPr sz="1400" spc="-5" dirty="0">
                <a:solidFill>
                  <a:srgbClr val="F1F1F1"/>
                </a:solidFill>
                <a:latin typeface="Calibri"/>
                <a:cs typeface="Calibri"/>
              </a:rPr>
              <a:t> </a:t>
            </a:r>
            <a:r>
              <a:rPr sz="1400" spc="-10" dirty="0">
                <a:solidFill>
                  <a:srgbClr val="F1F1F1"/>
                </a:solidFill>
                <a:latin typeface="Calibri"/>
                <a:cs typeface="Calibri"/>
              </a:rPr>
              <a:t>operation</a:t>
            </a:r>
            <a:r>
              <a:rPr sz="1400" spc="-25" dirty="0">
                <a:solidFill>
                  <a:srgbClr val="F1F1F1"/>
                </a:solidFill>
                <a:latin typeface="Calibri"/>
                <a:cs typeface="Calibri"/>
              </a:rPr>
              <a:t> </a:t>
            </a:r>
            <a:r>
              <a:rPr sz="1400" dirty="0">
                <a:solidFill>
                  <a:srgbClr val="F1F1F1"/>
                </a:solidFill>
                <a:latin typeface="Calibri"/>
                <a:cs typeface="Calibri"/>
              </a:rPr>
              <a:t>of</a:t>
            </a:r>
            <a:r>
              <a:rPr sz="1400" spc="-25" dirty="0">
                <a:solidFill>
                  <a:srgbClr val="F1F1F1"/>
                </a:solidFill>
                <a:latin typeface="Calibri"/>
                <a:cs typeface="Calibri"/>
              </a:rPr>
              <a:t> </a:t>
            </a:r>
            <a:r>
              <a:rPr sz="1400" spc="-10" dirty="0">
                <a:solidFill>
                  <a:srgbClr val="F1F1F1"/>
                </a:solidFill>
                <a:latin typeface="Calibri"/>
                <a:cs typeface="Calibri"/>
              </a:rPr>
              <a:t>packages </a:t>
            </a:r>
            <a:r>
              <a:rPr sz="1400" spc="-25" dirty="0">
                <a:solidFill>
                  <a:srgbClr val="F1F1F1"/>
                </a:solidFill>
                <a:latin typeface="Calibri"/>
                <a:cs typeface="Calibri"/>
              </a:rPr>
              <a:t>of </a:t>
            </a:r>
            <a:r>
              <a:rPr sz="1400" spc="-10" dirty="0">
                <a:solidFill>
                  <a:srgbClr val="F1F1F1"/>
                </a:solidFill>
                <a:latin typeface="Calibri"/>
                <a:cs typeface="Calibri"/>
              </a:rPr>
              <a:t>radioactive</a:t>
            </a:r>
            <a:r>
              <a:rPr sz="1400" spc="-15" dirty="0">
                <a:solidFill>
                  <a:srgbClr val="F1F1F1"/>
                </a:solidFill>
                <a:latin typeface="Calibri"/>
                <a:cs typeface="Calibri"/>
              </a:rPr>
              <a:t> </a:t>
            </a:r>
            <a:r>
              <a:rPr sz="1400" spc="-10" dirty="0">
                <a:solidFill>
                  <a:srgbClr val="F1F1F1"/>
                </a:solidFill>
                <a:latin typeface="Calibri"/>
                <a:cs typeface="Calibri"/>
              </a:rPr>
              <a:t>materials.</a:t>
            </a:r>
            <a:r>
              <a:rPr sz="1400" spc="-30" dirty="0">
                <a:solidFill>
                  <a:srgbClr val="F1F1F1"/>
                </a:solidFill>
                <a:latin typeface="Calibri"/>
                <a:cs typeface="Calibri"/>
              </a:rPr>
              <a:t> </a:t>
            </a:r>
            <a:r>
              <a:rPr sz="1400" spc="-20" dirty="0">
                <a:solidFill>
                  <a:srgbClr val="F1F1F1"/>
                </a:solidFill>
                <a:latin typeface="Calibri"/>
                <a:cs typeface="Calibri"/>
              </a:rPr>
              <a:t>Currently,</a:t>
            </a:r>
            <a:r>
              <a:rPr sz="1400" spc="-5" dirty="0">
                <a:solidFill>
                  <a:srgbClr val="F1F1F1"/>
                </a:solidFill>
                <a:latin typeface="Calibri"/>
                <a:cs typeface="Calibri"/>
              </a:rPr>
              <a:t> </a:t>
            </a:r>
            <a:r>
              <a:rPr sz="1400" dirty="0">
                <a:solidFill>
                  <a:srgbClr val="F1F1F1"/>
                </a:solidFill>
                <a:latin typeface="Calibri"/>
                <a:cs typeface="Calibri"/>
              </a:rPr>
              <a:t>he</a:t>
            </a:r>
            <a:r>
              <a:rPr sz="1400" spc="-15" dirty="0">
                <a:solidFill>
                  <a:srgbClr val="F1F1F1"/>
                </a:solidFill>
                <a:latin typeface="Calibri"/>
                <a:cs typeface="Calibri"/>
              </a:rPr>
              <a:t> </a:t>
            </a:r>
            <a:r>
              <a:rPr sz="1400" dirty="0">
                <a:solidFill>
                  <a:srgbClr val="F1F1F1"/>
                </a:solidFill>
                <a:latin typeface="Calibri"/>
                <a:cs typeface="Calibri"/>
              </a:rPr>
              <a:t>works</a:t>
            </a:r>
            <a:r>
              <a:rPr sz="1400" spc="-25" dirty="0">
                <a:solidFill>
                  <a:srgbClr val="F1F1F1"/>
                </a:solidFill>
                <a:latin typeface="Calibri"/>
                <a:cs typeface="Calibri"/>
              </a:rPr>
              <a:t> </a:t>
            </a:r>
            <a:r>
              <a:rPr sz="1400" dirty="0">
                <a:solidFill>
                  <a:srgbClr val="F1F1F1"/>
                </a:solidFill>
                <a:latin typeface="Calibri"/>
                <a:cs typeface="Calibri"/>
              </a:rPr>
              <a:t>as</a:t>
            </a:r>
            <a:r>
              <a:rPr sz="1400" spc="-20" dirty="0">
                <a:solidFill>
                  <a:srgbClr val="F1F1F1"/>
                </a:solidFill>
                <a:latin typeface="Calibri"/>
                <a:cs typeface="Calibri"/>
              </a:rPr>
              <a:t> </a:t>
            </a:r>
            <a:r>
              <a:rPr sz="1400" dirty="0">
                <a:solidFill>
                  <a:srgbClr val="F1F1F1"/>
                </a:solidFill>
                <a:latin typeface="Calibri"/>
                <a:cs typeface="Calibri"/>
              </a:rPr>
              <a:t>an</a:t>
            </a:r>
            <a:r>
              <a:rPr sz="1400" spc="-30" dirty="0">
                <a:solidFill>
                  <a:srgbClr val="F1F1F1"/>
                </a:solidFill>
                <a:latin typeface="Calibri"/>
                <a:cs typeface="Calibri"/>
              </a:rPr>
              <a:t> </a:t>
            </a:r>
            <a:r>
              <a:rPr sz="1400" dirty="0">
                <a:solidFill>
                  <a:srgbClr val="F1F1F1"/>
                </a:solidFill>
                <a:latin typeface="Calibri"/>
                <a:cs typeface="Calibri"/>
              </a:rPr>
              <a:t>expert in</a:t>
            </a:r>
            <a:r>
              <a:rPr sz="1400" spc="-20" dirty="0">
                <a:solidFill>
                  <a:srgbClr val="F1F1F1"/>
                </a:solidFill>
                <a:latin typeface="Calibri"/>
                <a:cs typeface="Calibri"/>
              </a:rPr>
              <a:t> </a:t>
            </a:r>
            <a:r>
              <a:rPr sz="1400" spc="-25" dirty="0">
                <a:solidFill>
                  <a:srgbClr val="F1F1F1"/>
                </a:solidFill>
                <a:latin typeface="Calibri"/>
                <a:cs typeface="Calibri"/>
              </a:rPr>
              <a:t>the </a:t>
            </a:r>
            <a:r>
              <a:rPr sz="1400" dirty="0">
                <a:solidFill>
                  <a:srgbClr val="F1F1F1"/>
                </a:solidFill>
                <a:latin typeface="Calibri"/>
                <a:cs typeface="Calibri"/>
              </a:rPr>
              <a:t>areas</a:t>
            </a:r>
            <a:r>
              <a:rPr sz="1400" spc="-30" dirty="0">
                <a:solidFill>
                  <a:srgbClr val="F1F1F1"/>
                </a:solidFill>
                <a:latin typeface="Calibri"/>
                <a:cs typeface="Calibri"/>
              </a:rPr>
              <a:t> </a:t>
            </a:r>
            <a:r>
              <a:rPr sz="1400" dirty="0">
                <a:solidFill>
                  <a:srgbClr val="F1F1F1"/>
                </a:solidFill>
                <a:latin typeface="Calibri"/>
                <a:cs typeface="Calibri"/>
              </a:rPr>
              <a:t>of</a:t>
            </a:r>
            <a:r>
              <a:rPr sz="1400" spc="-35" dirty="0">
                <a:solidFill>
                  <a:srgbClr val="F1F1F1"/>
                </a:solidFill>
                <a:latin typeface="Calibri"/>
                <a:cs typeface="Calibri"/>
              </a:rPr>
              <a:t> </a:t>
            </a:r>
            <a:r>
              <a:rPr sz="1400" dirty="0">
                <a:solidFill>
                  <a:srgbClr val="F1F1F1"/>
                </a:solidFill>
                <a:latin typeface="Calibri"/>
                <a:cs typeface="Calibri"/>
              </a:rPr>
              <a:t>security</a:t>
            </a:r>
            <a:r>
              <a:rPr sz="1400" spc="-25" dirty="0">
                <a:solidFill>
                  <a:srgbClr val="F1F1F1"/>
                </a:solidFill>
                <a:latin typeface="Calibri"/>
                <a:cs typeface="Calibri"/>
              </a:rPr>
              <a:t> </a:t>
            </a:r>
            <a:r>
              <a:rPr sz="1400" dirty="0">
                <a:solidFill>
                  <a:srgbClr val="F1F1F1"/>
                </a:solidFill>
                <a:latin typeface="Calibri"/>
                <a:cs typeface="Calibri"/>
              </a:rPr>
              <a:t>and</a:t>
            </a:r>
            <a:r>
              <a:rPr sz="1400" spc="-30" dirty="0">
                <a:solidFill>
                  <a:srgbClr val="F1F1F1"/>
                </a:solidFill>
                <a:latin typeface="Calibri"/>
                <a:cs typeface="Calibri"/>
              </a:rPr>
              <a:t> </a:t>
            </a:r>
            <a:r>
              <a:rPr sz="1400" spc="-10" dirty="0">
                <a:solidFill>
                  <a:srgbClr val="F1F1F1"/>
                </a:solidFill>
                <a:latin typeface="Calibri"/>
                <a:cs typeface="Calibri"/>
              </a:rPr>
              <a:t>safety</a:t>
            </a:r>
            <a:r>
              <a:rPr sz="1400" spc="-25" dirty="0">
                <a:solidFill>
                  <a:srgbClr val="F1F1F1"/>
                </a:solidFill>
                <a:latin typeface="Calibri"/>
                <a:cs typeface="Calibri"/>
              </a:rPr>
              <a:t> </a:t>
            </a:r>
            <a:r>
              <a:rPr sz="1400" dirty="0">
                <a:solidFill>
                  <a:srgbClr val="F1F1F1"/>
                </a:solidFill>
                <a:latin typeface="Calibri"/>
                <a:cs typeface="Calibri"/>
              </a:rPr>
              <a:t>for</a:t>
            </a:r>
            <a:r>
              <a:rPr sz="1400" spc="-55" dirty="0">
                <a:solidFill>
                  <a:srgbClr val="F1F1F1"/>
                </a:solidFill>
                <a:latin typeface="Calibri"/>
                <a:cs typeface="Calibri"/>
              </a:rPr>
              <a:t> </a:t>
            </a:r>
            <a:r>
              <a:rPr sz="1400" dirty="0">
                <a:solidFill>
                  <a:srgbClr val="F1F1F1"/>
                </a:solidFill>
                <a:latin typeface="Calibri"/>
                <a:cs typeface="Calibri"/>
              </a:rPr>
              <a:t>the</a:t>
            </a:r>
            <a:r>
              <a:rPr sz="1400" spc="-10" dirty="0">
                <a:solidFill>
                  <a:srgbClr val="F1F1F1"/>
                </a:solidFill>
                <a:latin typeface="Calibri"/>
                <a:cs typeface="Calibri"/>
              </a:rPr>
              <a:t> transport</a:t>
            </a:r>
            <a:r>
              <a:rPr sz="1400" spc="-30" dirty="0">
                <a:solidFill>
                  <a:srgbClr val="F1F1F1"/>
                </a:solidFill>
                <a:latin typeface="Calibri"/>
                <a:cs typeface="Calibri"/>
              </a:rPr>
              <a:t> </a:t>
            </a:r>
            <a:r>
              <a:rPr sz="1400" dirty="0">
                <a:solidFill>
                  <a:srgbClr val="F1F1F1"/>
                </a:solidFill>
                <a:latin typeface="Calibri"/>
                <a:cs typeface="Calibri"/>
              </a:rPr>
              <a:t>of</a:t>
            </a:r>
            <a:r>
              <a:rPr sz="1400" spc="-40" dirty="0">
                <a:solidFill>
                  <a:srgbClr val="F1F1F1"/>
                </a:solidFill>
                <a:latin typeface="Calibri"/>
                <a:cs typeface="Calibri"/>
              </a:rPr>
              <a:t> </a:t>
            </a:r>
            <a:r>
              <a:rPr sz="1400" dirty="0">
                <a:solidFill>
                  <a:srgbClr val="F1F1F1"/>
                </a:solidFill>
                <a:latin typeface="Calibri"/>
                <a:cs typeface="Calibri"/>
              </a:rPr>
              <a:t>nuclear</a:t>
            </a:r>
            <a:r>
              <a:rPr sz="1400" spc="-15" dirty="0">
                <a:solidFill>
                  <a:srgbClr val="F1F1F1"/>
                </a:solidFill>
                <a:latin typeface="Calibri"/>
                <a:cs typeface="Calibri"/>
              </a:rPr>
              <a:t> </a:t>
            </a:r>
            <a:r>
              <a:rPr sz="1400" spc="-25" dirty="0">
                <a:solidFill>
                  <a:srgbClr val="F1F1F1"/>
                </a:solidFill>
                <a:latin typeface="Calibri"/>
                <a:cs typeface="Calibri"/>
              </a:rPr>
              <a:t>and </a:t>
            </a:r>
            <a:r>
              <a:rPr sz="1400" spc="-10" dirty="0">
                <a:solidFill>
                  <a:srgbClr val="F1F1F1"/>
                </a:solidFill>
                <a:latin typeface="Calibri"/>
                <a:cs typeface="Calibri"/>
              </a:rPr>
              <a:t>radioactive</a:t>
            </a:r>
            <a:r>
              <a:rPr sz="1400" spc="-25" dirty="0">
                <a:solidFill>
                  <a:srgbClr val="F1F1F1"/>
                </a:solidFill>
                <a:latin typeface="Calibri"/>
                <a:cs typeface="Calibri"/>
              </a:rPr>
              <a:t> </a:t>
            </a:r>
            <a:r>
              <a:rPr sz="1400" spc="-10" dirty="0">
                <a:solidFill>
                  <a:srgbClr val="F1F1F1"/>
                </a:solidFill>
                <a:latin typeface="Calibri"/>
                <a:cs typeface="Calibri"/>
              </a:rPr>
              <a:t>materials</a:t>
            </a:r>
            <a:r>
              <a:rPr sz="1400" spc="-20" dirty="0">
                <a:solidFill>
                  <a:srgbClr val="F1F1F1"/>
                </a:solidFill>
                <a:latin typeface="Calibri"/>
                <a:cs typeface="Calibri"/>
              </a:rPr>
              <a:t> </a:t>
            </a:r>
            <a:r>
              <a:rPr sz="1400" dirty="0">
                <a:solidFill>
                  <a:srgbClr val="F1F1F1"/>
                </a:solidFill>
                <a:latin typeface="Calibri"/>
                <a:cs typeface="Calibri"/>
              </a:rPr>
              <a:t>in</a:t>
            </a:r>
            <a:r>
              <a:rPr sz="1400" spc="-20" dirty="0">
                <a:solidFill>
                  <a:srgbClr val="F1F1F1"/>
                </a:solidFill>
                <a:latin typeface="Calibri"/>
                <a:cs typeface="Calibri"/>
              </a:rPr>
              <a:t> </a:t>
            </a:r>
            <a:r>
              <a:rPr sz="1400" dirty="0">
                <a:solidFill>
                  <a:srgbClr val="F1F1F1"/>
                </a:solidFill>
                <a:latin typeface="Calibri"/>
                <a:cs typeface="Calibri"/>
              </a:rPr>
              <a:t>all</a:t>
            </a:r>
            <a:r>
              <a:rPr sz="1400" spc="-25" dirty="0">
                <a:solidFill>
                  <a:srgbClr val="F1F1F1"/>
                </a:solidFill>
                <a:latin typeface="Calibri"/>
                <a:cs typeface="Calibri"/>
              </a:rPr>
              <a:t> </a:t>
            </a:r>
            <a:r>
              <a:rPr sz="1400" dirty="0">
                <a:solidFill>
                  <a:srgbClr val="F1F1F1"/>
                </a:solidFill>
                <a:latin typeface="Calibri"/>
                <a:cs typeface="Calibri"/>
              </a:rPr>
              <a:t>modes</a:t>
            </a:r>
            <a:r>
              <a:rPr sz="1400" spc="-30" dirty="0">
                <a:solidFill>
                  <a:srgbClr val="F1F1F1"/>
                </a:solidFill>
                <a:latin typeface="Calibri"/>
                <a:cs typeface="Calibri"/>
              </a:rPr>
              <a:t> </a:t>
            </a:r>
            <a:r>
              <a:rPr sz="1400" dirty="0">
                <a:solidFill>
                  <a:srgbClr val="F1F1F1"/>
                </a:solidFill>
                <a:latin typeface="Calibri"/>
                <a:cs typeface="Calibri"/>
              </a:rPr>
              <a:t>and</a:t>
            </a:r>
            <a:r>
              <a:rPr sz="1400" spc="-20" dirty="0">
                <a:solidFill>
                  <a:srgbClr val="F1F1F1"/>
                </a:solidFill>
                <a:latin typeface="Calibri"/>
                <a:cs typeface="Calibri"/>
              </a:rPr>
              <a:t> </a:t>
            </a:r>
            <a:r>
              <a:rPr sz="1400" spc="-10" dirty="0">
                <a:solidFill>
                  <a:srgbClr val="F1F1F1"/>
                </a:solidFill>
                <a:latin typeface="Calibri"/>
                <a:cs typeface="Calibri"/>
              </a:rPr>
              <a:t>provides</a:t>
            </a:r>
            <a:r>
              <a:rPr sz="1400" spc="-20" dirty="0">
                <a:solidFill>
                  <a:srgbClr val="F1F1F1"/>
                </a:solidFill>
                <a:latin typeface="Calibri"/>
                <a:cs typeface="Calibri"/>
              </a:rPr>
              <a:t> </a:t>
            </a:r>
            <a:r>
              <a:rPr sz="1400" dirty="0">
                <a:solidFill>
                  <a:srgbClr val="F1F1F1"/>
                </a:solidFill>
                <a:latin typeface="Calibri"/>
                <a:cs typeface="Calibri"/>
              </a:rPr>
              <a:t>training</a:t>
            </a:r>
            <a:r>
              <a:rPr sz="1400" spc="-15" dirty="0">
                <a:solidFill>
                  <a:srgbClr val="F1F1F1"/>
                </a:solidFill>
                <a:latin typeface="Calibri"/>
                <a:cs typeface="Calibri"/>
              </a:rPr>
              <a:t> </a:t>
            </a:r>
            <a:r>
              <a:rPr sz="1400" dirty="0">
                <a:solidFill>
                  <a:srgbClr val="F1F1F1"/>
                </a:solidFill>
                <a:latin typeface="Calibri"/>
                <a:cs typeface="Calibri"/>
              </a:rPr>
              <a:t>for</a:t>
            </a:r>
            <a:r>
              <a:rPr sz="1400" spc="-45" dirty="0">
                <a:solidFill>
                  <a:srgbClr val="F1F1F1"/>
                </a:solidFill>
                <a:latin typeface="Calibri"/>
                <a:cs typeface="Calibri"/>
              </a:rPr>
              <a:t> </a:t>
            </a:r>
            <a:r>
              <a:rPr sz="1400" spc="-25" dirty="0">
                <a:solidFill>
                  <a:srgbClr val="F1F1F1"/>
                </a:solidFill>
                <a:latin typeface="Calibri"/>
                <a:cs typeface="Calibri"/>
              </a:rPr>
              <a:t>use</a:t>
            </a:r>
            <a:r>
              <a:rPr sz="1400" spc="500" dirty="0">
                <a:solidFill>
                  <a:srgbClr val="F1F1F1"/>
                </a:solidFill>
                <a:latin typeface="Calibri"/>
                <a:cs typeface="Calibri"/>
              </a:rPr>
              <a:t> </a:t>
            </a:r>
            <a:r>
              <a:rPr sz="1400" dirty="0">
                <a:solidFill>
                  <a:srgbClr val="F1F1F1"/>
                </a:solidFill>
                <a:latin typeface="Calibri"/>
                <a:cs typeface="Calibri"/>
              </a:rPr>
              <a:t>of</a:t>
            </a:r>
            <a:r>
              <a:rPr sz="1400" spc="-25" dirty="0">
                <a:solidFill>
                  <a:srgbClr val="F1F1F1"/>
                </a:solidFill>
                <a:latin typeface="Calibri"/>
                <a:cs typeface="Calibri"/>
              </a:rPr>
              <a:t> </a:t>
            </a:r>
            <a:r>
              <a:rPr sz="1400" spc="-10" dirty="0">
                <a:solidFill>
                  <a:srgbClr val="F1F1F1"/>
                </a:solidFill>
                <a:latin typeface="Calibri"/>
                <a:cs typeface="Calibri"/>
              </a:rPr>
              <a:t>Dangerous</a:t>
            </a:r>
            <a:r>
              <a:rPr sz="1400" spc="-5" dirty="0">
                <a:solidFill>
                  <a:srgbClr val="F1F1F1"/>
                </a:solidFill>
                <a:latin typeface="Calibri"/>
                <a:cs typeface="Calibri"/>
              </a:rPr>
              <a:t> </a:t>
            </a:r>
            <a:r>
              <a:rPr sz="1400" dirty="0">
                <a:solidFill>
                  <a:srgbClr val="F1F1F1"/>
                </a:solidFill>
                <a:latin typeface="Calibri"/>
                <a:cs typeface="Calibri"/>
              </a:rPr>
              <a:t>Goods</a:t>
            </a:r>
            <a:r>
              <a:rPr sz="1400" spc="-25" dirty="0">
                <a:solidFill>
                  <a:srgbClr val="F1F1F1"/>
                </a:solidFill>
                <a:latin typeface="Calibri"/>
                <a:cs typeface="Calibri"/>
              </a:rPr>
              <a:t> </a:t>
            </a:r>
            <a:r>
              <a:rPr sz="1400" spc="-10" dirty="0">
                <a:solidFill>
                  <a:srgbClr val="F1F1F1"/>
                </a:solidFill>
                <a:latin typeface="Calibri"/>
                <a:cs typeface="Calibri"/>
              </a:rPr>
              <a:t>Regulations</a:t>
            </a:r>
            <a:r>
              <a:rPr sz="1400" spc="-5" dirty="0">
                <a:solidFill>
                  <a:srgbClr val="F1F1F1"/>
                </a:solidFill>
                <a:latin typeface="Calibri"/>
                <a:cs typeface="Calibri"/>
              </a:rPr>
              <a:t> </a:t>
            </a:r>
            <a:r>
              <a:rPr sz="1400" dirty="0">
                <a:solidFill>
                  <a:srgbClr val="F1F1F1"/>
                </a:solidFill>
                <a:latin typeface="Calibri"/>
                <a:cs typeface="Calibri"/>
              </a:rPr>
              <a:t>for</a:t>
            </a:r>
            <a:r>
              <a:rPr sz="1400" spc="-40" dirty="0">
                <a:solidFill>
                  <a:srgbClr val="F1F1F1"/>
                </a:solidFill>
                <a:latin typeface="Calibri"/>
                <a:cs typeface="Calibri"/>
              </a:rPr>
              <a:t> </a:t>
            </a:r>
            <a:r>
              <a:rPr sz="1400" spc="-10" dirty="0">
                <a:solidFill>
                  <a:srgbClr val="F1F1F1"/>
                </a:solidFill>
                <a:latin typeface="Calibri"/>
                <a:cs typeface="Calibri"/>
              </a:rPr>
              <a:t>transport</a:t>
            </a:r>
            <a:r>
              <a:rPr sz="1400" spc="-5" dirty="0">
                <a:solidFill>
                  <a:srgbClr val="F1F1F1"/>
                </a:solidFill>
                <a:latin typeface="Calibri"/>
                <a:cs typeface="Calibri"/>
              </a:rPr>
              <a:t> </a:t>
            </a:r>
            <a:r>
              <a:rPr sz="1400" dirty="0">
                <a:solidFill>
                  <a:srgbClr val="F1F1F1"/>
                </a:solidFill>
                <a:latin typeface="Calibri"/>
                <a:cs typeface="Calibri"/>
              </a:rPr>
              <a:t>of</a:t>
            </a:r>
            <a:r>
              <a:rPr sz="1400" spc="-20" dirty="0">
                <a:solidFill>
                  <a:srgbClr val="F1F1F1"/>
                </a:solidFill>
                <a:latin typeface="Calibri"/>
                <a:cs typeface="Calibri"/>
              </a:rPr>
              <a:t> </a:t>
            </a:r>
            <a:r>
              <a:rPr sz="1400" spc="-10" dirty="0">
                <a:solidFill>
                  <a:srgbClr val="F1F1F1"/>
                </a:solidFill>
                <a:latin typeface="Calibri"/>
                <a:cs typeface="Calibri"/>
              </a:rPr>
              <a:t>radioactive material.</a:t>
            </a:r>
            <a:r>
              <a:rPr sz="1400" spc="-30" dirty="0">
                <a:solidFill>
                  <a:srgbClr val="F1F1F1"/>
                </a:solidFill>
                <a:latin typeface="Calibri"/>
                <a:cs typeface="Calibri"/>
              </a:rPr>
              <a:t> </a:t>
            </a:r>
            <a:r>
              <a:rPr sz="1400" dirty="0">
                <a:solidFill>
                  <a:srgbClr val="F1F1F1"/>
                </a:solidFill>
                <a:latin typeface="Calibri"/>
                <a:cs typeface="Calibri"/>
              </a:rPr>
              <a:t>He</a:t>
            </a:r>
            <a:r>
              <a:rPr sz="1400" spc="-35" dirty="0">
                <a:solidFill>
                  <a:srgbClr val="F1F1F1"/>
                </a:solidFill>
                <a:latin typeface="Calibri"/>
                <a:cs typeface="Calibri"/>
              </a:rPr>
              <a:t> </a:t>
            </a:r>
            <a:r>
              <a:rPr sz="1400" spc="-10" dirty="0">
                <a:solidFill>
                  <a:srgbClr val="F1F1F1"/>
                </a:solidFill>
                <a:latin typeface="Calibri"/>
                <a:cs typeface="Calibri"/>
              </a:rPr>
              <a:t>participated</a:t>
            </a:r>
            <a:r>
              <a:rPr sz="1400" spc="-5" dirty="0">
                <a:solidFill>
                  <a:srgbClr val="F1F1F1"/>
                </a:solidFill>
                <a:latin typeface="Calibri"/>
                <a:cs typeface="Calibri"/>
              </a:rPr>
              <a:t> </a:t>
            </a:r>
            <a:r>
              <a:rPr sz="1400" dirty="0">
                <a:solidFill>
                  <a:srgbClr val="F1F1F1"/>
                </a:solidFill>
                <a:latin typeface="Calibri"/>
                <a:cs typeface="Calibri"/>
              </a:rPr>
              <a:t>in</a:t>
            </a:r>
            <a:r>
              <a:rPr sz="1400" spc="-30" dirty="0">
                <a:solidFill>
                  <a:srgbClr val="F1F1F1"/>
                </a:solidFill>
                <a:latin typeface="Calibri"/>
                <a:cs typeface="Calibri"/>
              </a:rPr>
              <a:t> </a:t>
            </a:r>
            <a:r>
              <a:rPr sz="1400" dirty="0">
                <a:solidFill>
                  <a:srgbClr val="F1F1F1"/>
                </a:solidFill>
                <a:latin typeface="Calibri"/>
                <a:cs typeface="Calibri"/>
              </a:rPr>
              <a:t>TRANSSC</a:t>
            </a:r>
            <a:r>
              <a:rPr sz="1400" spc="-55" dirty="0">
                <a:solidFill>
                  <a:srgbClr val="F1F1F1"/>
                </a:solidFill>
                <a:latin typeface="Calibri"/>
                <a:cs typeface="Calibri"/>
              </a:rPr>
              <a:t> </a:t>
            </a:r>
            <a:r>
              <a:rPr sz="1400" dirty="0">
                <a:solidFill>
                  <a:srgbClr val="F1F1F1"/>
                </a:solidFill>
                <a:latin typeface="Calibri"/>
                <a:cs typeface="Calibri"/>
              </a:rPr>
              <a:t>activities</a:t>
            </a:r>
            <a:r>
              <a:rPr sz="1400" spc="-15" dirty="0">
                <a:solidFill>
                  <a:srgbClr val="F1F1F1"/>
                </a:solidFill>
                <a:latin typeface="Calibri"/>
                <a:cs typeface="Calibri"/>
              </a:rPr>
              <a:t> </a:t>
            </a:r>
            <a:r>
              <a:rPr sz="1400" dirty="0">
                <a:solidFill>
                  <a:srgbClr val="F1F1F1"/>
                </a:solidFill>
                <a:latin typeface="Calibri"/>
                <a:cs typeface="Calibri"/>
              </a:rPr>
              <a:t>for</a:t>
            </a:r>
            <a:r>
              <a:rPr sz="1400" spc="-50" dirty="0">
                <a:solidFill>
                  <a:srgbClr val="F1F1F1"/>
                </a:solidFill>
                <a:latin typeface="Calibri"/>
                <a:cs typeface="Calibri"/>
              </a:rPr>
              <a:t> </a:t>
            </a:r>
            <a:r>
              <a:rPr lang="fr-FR" sz="1400" dirty="0" err="1">
                <a:solidFill>
                  <a:srgbClr val="F1F1F1"/>
                </a:solidFill>
                <a:latin typeface="Calibri"/>
                <a:cs typeface="Calibri"/>
              </a:rPr>
              <a:t>some</a:t>
            </a:r>
            <a:r>
              <a:rPr lang="fr-FR" sz="1400" dirty="0">
                <a:solidFill>
                  <a:srgbClr val="F1F1F1"/>
                </a:solidFill>
                <a:latin typeface="Calibri"/>
                <a:cs typeface="Calibri"/>
              </a:rPr>
              <a:t> </a:t>
            </a:r>
            <a:r>
              <a:rPr sz="1400" spc="-10" dirty="0">
                <a:solidFill>
                  <a:srgbClr val="F1F1F1"/>
                </a:solidFill>
                <a:latin typeface="Calibri"/>
                <a:cs typeface="Calibri"/>
              </a:rPr>
              <a:t>years,</a:t>
            </a:r>
            <a:r>
              <a:rPr sz="1400" spc="-40" dirty="0">
                <a:solidFill>
                  <a:srgbClr val="F1F1F1"/>
                </a:solidFill>
                <a:latin typeface="Calibri"/>
                <a:cs typeface="Calibri"/>
              </a:rPr>
              <a:t> </a:t>
            </a:r>
            <a:r>
              <a:rPr sz="1400" dirty="0">
                <a:solidFill>
                  <a:srgbClr val="F1F1F1"/>
                </a:solidFill>
                <a:latin typeface="Calibri"/>
                <a:cs typeface="Calibri"/>
              </a:rPr>
              <a:t>and</a:t>
            </a:r>
            <a:r>
              <a:rPr sz="1400" spc="-35" dirty="0">
                <a:solidFill>
                  <a:srgbClr val="F1F1F1"/>
                </a:solidFill>
                <a:latin typeface="Calibri"/>
                <a:cs typeface="Calibri"/>
              </a:rPr>
              <a:t> </a:t>
            </a:r>
            <a:r>
              <a:rPr sz="1400" dirty="0">
                <a:solidFill>
                  <a:srgbClr val="F1F1F1"/>
                </a:solidFill>
                <a:latin typeface="Calibri"/>
                <a:cs typeface="Calibri"/>
              </a:rPr>
              <a:t>in</a:t>
            </a:r>
            <a:r>
              <a:rPr sz="1400" spc="-30" dirty="0">
                <a:solidFill>
                  <a:srgbClr val="F1F1F1"/>
                </a:solidFill>
                <a:latin typeface="Calibri"/>
                <a:cs typeface="Calibri"/>
              </a:rPr>
              <a:t> </a:t>
            </a:r>
            <a:r>
              <a:rPr sz="1400" dirty="0">
                <a:solidFill>
                  <a:srgbClr val="F1F1F1"/>
                </a:solidFill>
                <a:latin typeface="Calibri"/>
                <a:cs typeface="Calibri"/>
              </a:rPr>
              <a:t>activities</a:t>
            </a:r>
            <a:r>
              <a:rPr sz="1400" spc="-15" dirty="0">
                <a:solidFill>
                  <a:srgbClr val="F1F1F1"/>
                </a:solidFill>
                <a:latin typeface="Calibri"/>
                <a:cs typeface="Calibri"/>
              </a:rPr>
              <a:t> </a:t>
            </a:r>
            <a:r>
              <a:rPr sz="1400" dirty="0">
                <a:solidFill>
                  <a:srgbClr val="F1F1F1"/>
                </a:solidFill>
                <a:latin typeface="Calibri"/>
                <a:cs typeface="Calibri"/>
              </a:rPr>
              <a:t>of</a:t>
            </a:r>
            <a:r>
              <a:rPr sz="1400" spc="-45" dirty="0">
                <a:solidFill>
                  <a:srgbClr val="F1F1F1"/>
                </a:solidFill>
                <a:latin typeface="Calibri"/>
                <a:cs typeface="Calibri"/>
              </a:rPr>
              <a:t> </a:t>
            </a:r>
            <a:r>
              <a:rPr sz="1400" dirty="0">
                <a:solidFill>
                  <a:srgbClr val="F1F1F1"/>
                </a:solidFill>
                <a:latin typeface="Calibri"/>
                <a:cs typeface="Calibri"/>
              </a:rPr>
              <a:t>the</a:t>
            </a:r>
            <a:r>
              <a:rPr sz="1400" spc="-30" dirty="0">
                <a:solidFill>
                  <a:srgbClr val="F1F1F1"/>
                </a:solidFill>
                <a:latin typeface="Calibri"/>
                <a:cs typeface="Calibri"/>
              </a:rPr>
              <a:t> </a:t>
            </a:r>
            <a:r>
              <a:rPr sz="1400" spc="-10" dirty="0">
                <a:solidFill>
                  <a:srgbClr val="F1F1F1"/>
                </a:solidFill>
                <a:latin typeface="Calibri"/>
                <a:cs typeface="Calibri"/>
              </a:rPr>
              <a:t>World</a:t>
            </a:r>
            <a:r>
              <a:rPr sz="1400" spc="-45" dirty="0">
                <a:solidFill>
                  <a:srgbClr val="F1F1F1"/>
                </a:solidFill>
                <a:latin typeface="Calibri"/>
                <a:cs typeface="Calibri"/>
              </a:rPr>
              <a:t> </a:t>
            </a:r>
            <a:r>
              <a:rPr sz="1400" dirty="0">
                <a:solidFill>
                  <a:srgbClr val="F1F1F1"/>
                </a:solidFill>
                <a:latin typeface="Calibri"/>
                <a:cs typeface="Calibri"/>
              </a:rPr>
              <a:t>Nuclear</a:t>
            </a:r>
            <a:r>
              <a:rPr sz="1400" spc="-35" dirty="0">
                <a:solidFill>
                  <a:srgbClr val="F1F1F1"/>
                </a:solidFill>
                <a:latin typeface="Calibri"/>
                <a:cs typeface="Calibri"/>
              </a:rPr>
              <a:t> </a:t>
            </a:r>
            <a:r>
              <a:rPr sz="1400" spc="-10" dirty="0">
                <a:solidFill>
                  <a:srgbClr val="F1F1F1"/>
                </a:solidFill>
                <a:latin typeface="Calibri"/>
                <a:cs typeface="Calibri"/>
              </a:rPr>
              <a:t>Transport</a:t>
            </a:r>
            <a:endParaRPr sz="1400" dirty="0">
              <a:latin typeface="Calibri"/>
              <a:cs typeface="Calibri"/>
            </a:endParaRPr>
          </a:p>
          <a:p>
            <a:pPr marL="12700" marR="1753870">
              <a:lnSpc>
                <a:spcPct val="100000"/>
              </a:lnSpc>
            </a:pPr>
            <a:r>
              <a:rPr sz="1400" spc="-10" dirty="0">
                <a:solidFill>
                  <a:srgbClr val="F1F1F1"/>
                </a:solidFill>
                <a:latin typeface="Calibri"/>
                <a:cs typeface="Calibri"/>
              </a:rPr>
              <a:t>Institute</a:t>
            </a:r>
            <a:r>
              <a:rPr sz="1400" spc="-5" dirty="0">
                <a:solidFill>
                  <a:srgbClr val="F1F1F1"/>
                </a:solidFill>
                <a:latin typeface="Calibri"/>
                <a:cs typeface="Calibri"/>
              </a:rPr>
              <a:t> </a:t>
            </a:r>
            <a:r>
              <a:rPr sz="1400" dirty="0">
                <a:solidFill>
                  <a:srgbClr val="F1F1F1"/>
                </a:solidFill>
                <a:latin typeface="Calibri"/>
                <a:cs typeface="Calibri"/>
              </a:rPr>
              <a:t>(WNTI)</a:t>
            </a:r>
            <a:r>
              <a:rPr sz="1400" spc="-10" dirty="0">
                <a:solidFill>
                  <a:srgbClr val="F1F1F1"/>
                </a:solidFill>
                <a:latin typeface="Calibri"/>
                <a:cs typeface="Calibri"/>
              </a:rPr>
              <a:t>.</a:t>
            </a:r>
            <a:r>
              <a:rPr sz="1400" spc="-30" dirty="0">
                <a:solidFill>
                  <a:srgbClr val="F1F1F1"/>
                </a:solidFill>
                <a:latin typeface="Calibri"/>
                <a:cs typeface="Calibri"/>
              </a:rPr>
              <a:t> </a:t>
            </a:r>
            <a:r>
              <a:rPr sz="1400" dirty="0">
                <a:solidFill>
                  <a:srgbClr val="F1F1F1"/>
                </a:solidFill>
                <a:latin typeface="Calibri"/>
                <a:cs typeface="Calibri"/>
              </a:rPr>
              <a:t>Since</a:t>
            </a:r>
            <a:r>
              <a:rPr sz="1400" spc="-35" dirty="0">
                <a:solidFill>
                  <a:srgbClr val="F1F1F1"/>
                </a:solidFill>
                <a:latin typeface="Calibri"/>
                <a:cs typeface="Calibri"/>
              </a:rPr>
              <a:t> </a:t>
            </a:r>
            <a:r>
              <a:rPr sz="1400" dirty="0">
                <a:solidFill>
                  <a:srgbClr val="F1F1F1"/>
                </a:solidFill>
                <a:latin typeface="Calibri"/>
                <a:cs typeface="Calibri"/>
              </a:rPr>
              <a:t>20</a:t>
            </a:r>
            <a:r>
              <a:rPr lang="fr-FR" sz="1400" dirty="0">
                <a:solidFill>
                  <a:srgbClr val="F1F1F1"/>
                </a:solidFill>
                <a:latin typeface="Calibri"/>
                <a:cs typeface="Calibri"/>
              </a:rPr>
              <a:t>23</a:t>
            </a:r>
            <a:r>
              <a:rPr sz="1400" spc="-10" dirty="0">
                <a:solidFill>
                  <a:srgbClr val="F1F1F1"/>
                </a:solidFill>
                <a:latin typeface="Calibri"/>
                <a:cs typeface="Calibri"/>
              </a:rPr>
              <a:t> </a:t>
            </a:r>
            <a:r>
              <a:rPr sz="1400" dirty="0">
                <a:solidFill>
                  <a:srgbClr val="F1F1F1"/>
                </a:solidFill>
                <a:latin typeface="Calibri"/>
                <a:cs typeface="Calibri"/>
              </a:rPr>
              <a:t>he</a:t>
            </a:r>
            <a:r>
              <a:rPr sz="1400" spc="-20" dirty="0">
                <a:solidFill>
                  <a:srgbClr val="F1F1F1"/>
                </a:solidFill>
                <a:latin typeface="Calibri"/>
                <a:cs typeface="Calibri"/>
              </a:rPr>
              <a:t> </a:t>
            </a:r>
            <a:r>
              <a:rPr sz="1400" dirty="0">
                <a:solidFill>
                  <a:srgbClr val="F1F1F1"/>
                </a:solidFill>
                <a:latin typeface="Calibri"/>
                <a:cs typeface="Calibri"/>
              </a:rPr>
              <a:t>is</a:t>
            </a:r>
            <a:r>
              <a:rPr sz="1400" spc="-25" dirty="0">
                <a:solidFill>
                  <a:srgbClr val="F1F1F1"/>
                </a:solidFill>
                <a:latin typeface="Calibri"/>
                <a:cs typeface="Calibri"/>
              </a:rPr>
              <a:t> the </a:t>
            </a:r>
            <a:r>
              <a:rPr sz="1400" spc="-10" dirty="0">
                <a:solidFill>
                  <a:srgbClr val="F1F1F1"/>
                </a:solidFill>
                <a:latin typeface="Calibri"/>
                <a:cs typeface="Calibri"/>
              </a:rPr>
              <a:t>convenor</a:t>
            </a:r>
            <a:r>
              <a:rPr sz="1400" spc="-15" dirty="0">
                <a:solidFill>
                  <a:srgbClr val="F1F1F1"/>
                </a:solidFill>
                <a:latin typeface="Calibri"/>
                <a:cs typeface="Calibri"/>
              </a:rPr>
              <a:t> </a:t>
            </a:r>
            <a:r>
              <a:rPr sz="1400" dirty="0">
                <a:solidFill>
                  <a:srgbClr val="F1F1F1"/>
                </a:solidFill>
                <a:latin typeface="Calibri"/>
                <a:cs typeface="Calibri"/>
              </a:rPr>
              <a:t>of</a:t>
            </a:r>
            <a:r>
              <a:rPr sz="1400" spc="-15" dirty="0">
                <a:solidFill>
                  <a:srgbClr val="F1F1F1"/>
                </a:solidFill>
                <a:latin typeface="Calibri"/>
                <a:cs typeface="Calibri"/>
              </a:rPr>
              <a:t> </a:t>
            </a:r>
            <a:r>
              <a:rPr sz="1400" spc="-10" dirty="0">
                <a:solidFill>
                  <a:srgbClr val="F1F1F1"/>
                </a:solidFill>
                <a:latin typeface="Calibri"/>
                <a:cs typeface="Calibri"/>
              </a:rPr>
              <a:t>ISO/TC85/SC5/WG4</a:t>
            </a:r>
            <a:r>
              <a:rPr sz="1400" spc="-20" dirty="0">
                <a:solidFill>
                  <a:srgbClr val="F1F1F1"/>
                </a:solidFill>
                <a:latin typeface="Calibri"/>
                <a:cs typeface="Calibri"/>
              </a:rPr>
              <a:t> </a:t>
            </a:r>
            <a:r>
              <a:rPr sz="1400" dirty="0">
                <a:solidFill>
                  <a:srgbClr val="F1F1F1"/>
                </a:solidFill>
                <a:latin typeface="Calibri"/>
                <a:cs typeface="Calibri"/>
              </a:rPr>
              <a:t>in</a:t>
            </a:r>
            <a:r>
              <a:rPr sz="1400" spc="-5" dirty="0">
                <a:solidFill>
                  <a:srgbClr val="F1F1F1"/>
                </a:solidFill>
                <a:latin typeface="Calibri"/>
                <a:cs typeface="Calibri"/>
              </a:rPr>
              <a:t> </a:t>
            </a:r>
            <a:r>
              <a:rPr sz="1400" spc="-10" dirty="0">
                <a:solidFill>
                  <a:srgbClr val="F1F1F1"/>
                </a:solidFill>
                <a:latin typeface="Calibri"/>
                <a:cs typeface="Calibri"/>
              </a:rPr>
              <a:t>charge </a:t>
            </a:r>
            <a:r>
              <a:rPr sz="1400" dirty="0">
                <a:solidFill>
                  <a:srgbClr val="F1F1F1"/>
                </a:solidFill>
                <a:latin typeface="Calibri"/>
                <a:cs typeface="Calibri"/>
              </a:rPr>
              <a:t>of</a:t>
            </a:r>
            <a:r>
              <a:rPr sz="1400" spc="-20" dirty="0">
                <a:solidFill>
                  <a:srgbClr val="F1F1F1"/>
                </a:solidFill>
                <a:latin typeface="Calibri"/>
                <a:cs typeface="Calibri"/>
              </a:rPr>
              <a:t> </a:t>
            </a:r>
            <a:r>
              <a:rPr sz="1400" dirty="0">
                <a:solidFill>
                  <a:srgbClr val="F1F1F1"/>
                </a:solidFill>
                <a:latin typeface="Calibri"/>
                <a:cs typeface="Calibri"/>
              </a:rPr>
              <a:t>ISO</a:t>
            </a:r>
            <a:r>
              <a:rPr sz="1400" spc="-25" dirty="0">
                <a:solidFill>
                  <a:srgbClr val="F1F1F1"/>
                </a:solidFill>
                <a:latin typeface="Calibri"/>
                <a:cs typeface="Calibri"/>
              </a:rPr>
              <a:t> </a:t>
            </a:r>
            <a:r>
              <a:rPr sz="1400" spc="-10" dirty="0">
                <a:solidFill>
                  <a:srgbClr val="F1F1F1"/>
                </a:solidFill>
                <a:latin typeface="Calibri"/>
                <a:cs typeface="Calibri"/>
              </a:rPr>
              <a:t>standards dedicated</a:t>
            </a:r>
            <a:r>
              <a:rPr sz="1400" dirty="0">
                <a:solidFill>
                  <a:srgbClr val="F1F1F1"/>
                </a:solidFill>
                <a:latin typeface="Calibri"/>
                <a:cs typeface="Calibri"/>
              </a:rPr>
              <a:t> to</a:t>
            </a:r>
            <a:r>
              <a:rPr sz="1400" spc="-15" dirty="0">
                <a:solidFill>
                  <a:srgbClr val="F1F1F1"/>
                </a:solidFill>
                <a:latin typeface="Calibri"/>
                <a:cs typeface="Calibri"/>
              </a:rPr>
              <a:t> </a:t>
            </a:r>
            <a:r>
              <a:rPr sz="1400" dirty="0">
                <a:solidFill>
                  <a:srgbClr val="F1F1F1"/>
                </a:solidFill>
                <a:latin typeface="Calibri"/>
                <a:cs typeface="Calibri"/>
              </a:rPr>
              <a:t>the</a:t>
            </a:r>
            <a:r>
              <a:rPr sz="1400" spc="-10" dirty="0">
                <a:solidFill>
                  <a:srgbClr val="F1F1F1"/>
                </a:solidFill>
                <a:latin typeface="Calibri"/>
                <a:cs typeface="Calibri"/>
              </a:rPr>
              <a:t> transport </a:t>
            </a:r>
            <a:r>
              <a:rPr sz="1400" dirty="0">
                <a:solidFill>
                  <a:srgbClr val="F1F1F1"/>
                </a:solidFill>
                <a:latin typeface="Calibri"/>
                <a:cs typeface="Calibri"/>
              </a:rPr>
              <a:t>of</a:t>
            </a:r>
            <a:r>
              <a:rPr sz="1400" spc="-25" dirty="0">
                <a:solidFill>
                  <a:srgbClr val="F1F1F1"/>
                </a:solidFill>
                <a:latin typeface="Calibri"/>
                <a:cs typeface="Calibri"/>
              </a:rPr>
              <a:t> </a:t>
            </a:r>
            <a:r>
              <a:rPr sz="1400" spc="-10" dirty="0">
                <a:solidFill>
                  <a:srgbClr val="F1F1F1"/>
                </a:solidFill>
                <a:latin typeface="Calibri"/>
                <a:cs typeface="Calibri"/>
              </a:rPr>
              <a:t>radioactive</a:t>
            </a:r>
            <a:r>
              <a:rPr sz="1400" spc="-25" dirty="0">
                <a:solidFill>
                  <a:srgbClr val="F1F1F1"/>
                </a:solidFill>
                <a:latin typeface="Calibri"/>
                <a:cs typeface="Calibri"/>
              </a:rPr>
              <a:t> </a:t>
            </a:r>
            <a:r>
              <a:rPr sz="1400" spc="-10" dirty="0">
                <a:solidFill>
                  <a:srgbClr val="F1F1F1"/>
                </a:solidFill>
                <a:latin typeface="Calibri"/>
                <a:cs typeface="Calibri"/>
              </a:rPr>
              <a:t>material.</a:t>
            </a:r>
            <a:endParaRPr sz="1400" dirty="0">
              <a:latin typeface="Calibri"/>
              <a:cs typeface="Calibri"/>
            </a:endParaRPr>
          </a:p>
          <a:p>
            <a:pPr marR="5080" algn="r">
              <a:lnSpc>
                <a:spcPct val="100000"/>
              </a:lnSpc>
              <a:spcBef>
                <a:spcPts val="380"/>
              </a:spcBef>
            </a:pPr>
            <a:r>
              <a:rPr sz="1800" spc="-25" dirty="0">
                <a:latin typeface="Calibri"/>
                <a:cs typeface="Calibri"/>
              </a:rPr>
              <a:t>ISO</a:t>
            </a:r>
            <a:endParaRPr sz="1800" dirty="0">
              <a:latin typeface="Calibri"/>
              <a:cs typeface="Calibri"/>
            </a:endParaRPr>
          </a:p>
        </p:txBody>
      </p:sp>
      <p:pic>
        <p:nvPicPr>
          <p:cNvPr id="13" name="Image 12" descr="Une image contenant Visage humain, personne, Barbe humaine, pilosité faciale&#10;&#10;Description générée automatiquement">
            <a:extLst>
              <a:ext uri="{FF2B5EF4-FFF2-40B4-BE49-F238E27FC236}">
                <a16:creationId xmlns:a16="http://schemas.microsoft.com/office/drawing/2014/main" id="{E8772C02-AEDD-5766-5EB1-ED1EA9D62D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2296" y="607694"/>
            <a:ext cx="1767079" cy="2356105"/>
          </a:xfrm>
          <a:prstGeom prst="rect">
            <a:avLst/>
          </a:prstGeom>
        </p:spPr>
      </p:pic>
      <p:pic>
        <p:nvPicPr>
          <p:cNvPr id="15" name="Image 14" descr="Une image contenant ciel, plein air, véhicule, Équipement de construction&#10;&#10;Description générée automatiquement">
            <a:extLst>
              <a:ext uri="{FF2B5EF4-FFF2-40B4-BE49-F238E27FC236}">
                <a16:creationId xmlns:a16="http://schemas.microsoft.com/office/drawing/2014/main" id="{68A307CF-C839-2E1F-0386-9EA3F9BB62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9643" y="3948684"/>
            <a:ext cx="3149600" cy="2362200"/>
          </a:xfrm>
          <a:prstGeom prst="rect">
            <a:avLst/>
          </a:prstGeom>
        </p:spPr>
      </p:pic>
      <p:pic>
        <p:nvPicPr>
          <p:cNvPr id="19" name="Image 18" descr="Une image contenant ciel, plein air, véhicule, Véhicule terrestre&#10;&#10;Description générée automatiquement">
            <a:extLst>
              <a:ext uri="{FF2B5EF4-FFF2-40B4-BE49-F238E27FC236}">
                <a16:creationId xmlns:a16="http://schemas.microsoft.com/office/drawing/2014/main" id="{A97636BD-1C28-3071-4B3E-F769631F94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71508" y="1188373"/>
            <a:ext cx="2666949" cy="177542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92023" y="569976"/>
            <a:ext cx="4101084" cy="1560576"/>
          </a:xfrm>
          <a:prstGeom prst="rect">
            <a:avLst/>
          </a:prstGeom>
        </p:spPr>
      </p:pic>
      <p:sp>
        <p:nvSpPr>
          <p:cNvPr id="3" name="object 3"/>
          <p:cNvSpPr/>
          <p:nvPr/>
        </p:nvSpPr>
        <p:spPr>
          <a:xfrm>
            <a:off x="0" y="0"/>
            <a:ext cx="7566659" cy="2828925"/>
          </a:xfrm>
          <a:custGeom>
            <a:avLst/>
            <a:gdLst/>
            <a:ahLst/>
            <a:cxnLst/>
            <a:rect l="l" t="t" r="r" b="b"/>
            <a:pathLst>
              <a:path w="7566659" h="2828925">
                <a:moveTo>
                  <a:pt x="7566660" y="2752344"/>
                </a:moveTo>
                <a:lnTo>
                  <a:pt x="4520184" y="2752344"/>
                </a:lnTo>
                <a:lnTo>
                  <a:pt x="4520184" y="0"/>
                </a:lnTo>
                <a:lnTo>
                  <a:pt x="4447032" y="0"/>
                </a:lnTo>
                <a:lnTo>
                  <a:pt x="4447032" y="2752344"/>
                </a:lnTo>
                <a:lnTo>
                  <a:pt x="0" y="2752344"/>
                </a:lnTo>
                <a:lnTo>
                  <a:pt x="0" y="2828544"/>
                </a:lnTo>
                <a:lnTo>
                  <a:pt x="7566660" y="2828544"/>
                </a:lnTo>
                <a:lnTo>
                  <a:pt x="7566660" y="2752344"/>
                </a:lnTo>
                <a:close/>
              </a:path>
            </a:pathLst>
          </a:custGeom>
          <a:solidFill>
            <a:srgbClr val="404040"/>
          </a:solidFill>
        </p:spPr>
        <p:txBody>
          <a:bodyPr wrap="square" lIns="0" tIns="0" rIns="0" bIns="0" rtlCol="0"/>
          <a:lstStyle/>
          <a:p>
            <a:endParaRPr/>
          </a:p>
        </p:txBody>
      </p:sp>
      <p:grpSp>
        <p:nvGrpSpPr>
          <p:cNvPr id="4" name="object 4"/>
          <p:cNvGrpSpPr/>
          <p:nvPr/>
        </p:nvGrpSpPr>
        <p:grpSpPr>
          <a:xfrm>
            <a:off x="256031" y="2779775"/>
            <a:ext cx="2990215" cy="4078604"/>
            <a:chOff x="256031" y="2779775"/>
            <a:chExt cx="2990215" cy="4078604"/>
          </a:xfrm>
        </p:grpSpPr>
        <p:pic>
          <p:nvPicPr>
            <p:cNvPr id="5" name="object 5"/>
            <p:cNvPicPr/>
            <p:nvPr/>
          </p:nvPicPr>
          <p:blipFill>
            <a:blip r:embed="rId3" cstate="print"/>
            <a:stretch>
              <a:fillRect/>
            </a:stretch>
          </p:blipFill>
          <p:spPr>
            <a:xfrm>
              <a:off x="1001471" y="4796094"/>
              <a:ext cx="2148061" cy="1914786"/>
            </a:xfrm>
            <a:prstGeom prst="rect">
              <a:avLst/>
            </a:prstGeom>
          </p:spPr>
        </p:pic>
        <p:pic>
          <p:nvPicPr>
            <p:cNvPr id="6" name="object 6"/>
            <p:cNvPicPr/>
            <p:nvPr/>
          </p:nvPicPr>
          <p:blipFill>
            <a:blip r:embed="rId4" cstate="print"/>
            <a:stretch>
              <a:fillRect/>
            </a:stretch>
          </p:blipFill>
          <p:spPr>
            <a:xfrm>
              <a:off x="256031" y="3215640"/>
              <a:ext cx="1869948" cy="1869948"/>
            </a:xfrm>
            <a:prstGeom prst="rect">
              <a:avLst/>
            </a:prstGeom>
          </p:spPr>
        </p:pic>
        <p:sp>
          <p:nvSpPr>
            <p:cNvPr id="7" name="object 7"/>
            <p:cNvSpPr/>
            <p:nvPr/>
          </p:nvSpPr>
          <p:spPr>
            <a:xfrm>
              <a:off x="3172967" y="2779775"/>
              <a:ext cx="73660" cy="4078604"/>
            </a:xfrm>
            <a:custGeom>
              <a:avLst/>
              <a:gdLst/>
              <a:ahLst/>
              <a:cxnLst/>
              <a:rect l="l" t="t" r="r" b="b"/>
              <a:pathLst>
                <a:path w="73660" h="4078604">
                  <a:moveTo>
                    <a:pt x="73151" y="0"/>
                  </a:moveTo>
                  <a:lnTo>
                    <a:pt x="0" y="0"/>
                  </a:lnTo>
                  <a:lnTo>
                    <a:pt x="0" y="4078224"/>
                  </a:lnTo>
                  <a:lnTo>
                    <a:pt x="73151" y="4078224"/>
                  </a:lnTo>
                  <a:lnTo>
                    <a:pt x="73151" y="0"/>
                  </a:lnTo>
                  <a:close/>
                </a:path>
              </a:pathLst>
            </a:custGeom>
            <a:solidFill>
              <a:srgbClr val="404040"/>
            </a:solidFill>
          </p:spPr>
          <p:txBody>
            <a:bodyPr wrap="square" lIns="0" tIns="0" rIns="0" bIns="0" rtlCol="0"/>
            <a:lstStyle/>
            <a:p>
              <a:endParaRPr/>
            </a:p>
          </p:txBody>
        </p:sp>
      </p:grpSp>
      <p:pic>
        <p:nvPicPr>
          <p:cNvPr id="8" name="object 8"/>
          <p:cNvPicPr/>
          <p:nvPr/>
        </p:nvPicPr>
        <p:blipFill>
          <a:blip r:embed="rId5" cstate="print"/>
          <a:stretch>
            <a:fillRect/>
          </a:stretch>
        </p:blipFill>
        <p:spPr>
          <a:xfrm>
            <a:off x="3589020" y="3450335"/>
            <a:ext cx="3671316" cy="2497836"/>
          </a:xfrm>
          <a:prstGeom prst="rect">
            <a:avLst/>
          </a:prstGeom>
        </p:spPr>
      </p:pic>
      <p:grpSp>
        <p:nvGrpSpPr>
          <p:cNvPr id="9" name="object 9"/>
          <p:cNvGrpSpPr/>
          <p:nvPr/>
        </p:nvGrpSpPr>
        <p:grpSpPr>
          <a:xfrm>
            <a:off x="7566659" y="0"/>
            <a:ext cx="4625340" cy="6858000"/>
            <a:chOff x="7566659" y="0"/>
            <a:chExt cx="4625340" cy="6858000"/>
          </a:xfrm>
        </p:grpSpPr>
        <p:sp>
          <p:nvSpPr>
            <p:cNvPr id="10" name="object 10"/>
            <p:cNvSpPr/>
            <p:nvPr/>
          </p:nvSpPr>
          <p:spPr>
            <a:xfrm>
              <a:off x="7566660" y="0"/>
              <a:ext cx="4625340" cy="6858000"/>
            </a:xfrm>
            <a:custGeom>
              <a:avLst/>
              <a:gdLst/>
              <a:ahLst/>
              <a:cxnLst/>
              <a:rect l="l" t="t" r="r" b="b"/>
              <a:pathLst>
                <a:path w="4625340" h="6858000">
                  <a:moveTo>
                    <a:pt x="4625340" y="3863352"/>
                  </a:moveTo>
                  <a:lnTo>
                    <a:pt x="73152" y="3863352"/>
                  </a:lnTo>
                  <a:lnTo>
                    <a:pt x="73152" y="0"/>
                  </a:lnTo>
                  <a:lnTo>
                    <a:pt x="0" y="0"/>
                  </a:lnTo>
                  <a:lnTo>
                    <a:pt x="0" y="3863352"/>
                  </a:lnTo>
                  <a:lnTo>
                    <a:pt x="0" y="3936492"/>
                  </a:lnTo>
                  <a:lnTo>
                    <a:pt x="0" y="6858000"/>
                  </a:lnTo>
                  <a:lnTo>
                    <a:pt x="73152" y="6858000"/>
                  </a:lnTo>
                  <a:lnTo>
                    <a:pt x="73152" y="3936492"/>
                  </a:lnTo>
                  <a:lnTo>
                    <a:pt x="4625340" y="3936492"/>
                  </a:lnTo>
                  <a:lnTo>
                    <a:pt x="4625340" y="3863352"/>
                  </a:lnTo>
                  <a:close/>
                </a:path>
              </a:pathLst>
            </a:custGeom>
            <a:solidFill>
              <a:srgbClr val="404040"/>
            </a:solidFill>
          </p:spPr>
          <p:txBody>
            <a:bodyPr wrap="square" lIns="0" tIns="0" rIns="0" bIns="0" rtlCol="0"/>
            <a:lstStyle/>
            <a:p>
              <a:endParaRPr/>
            </a:p>
          </p:txBody>
        </p:sp>
        <p:pic>
          <p:nvPicPr>
            <p:cNvPr id="11" name="object 11"/>
            <p:cNvPicPr/>
            <p:nvPr/>
          </p:nvPicPr>
          <p:blipFill>
            <a:blip r:embed="rId6" cstate="print"/>
            <a:stretch>
              <a:fillRect/>
            </a:stretch>
          </p:blipFill>
          <p:spPr>
            <a:xfrm>
              <a:off x="7853171" y="4322064"/>
              <a:ext cx="4082796" cy="2040636"/>
            </a:xfrm>
            <a:prstGeom prst="rect">
              <a:avLst/>
            </a:prstGeom>
          </p:spPr>
        </p:pic>
        <p:pic>
          <p:nvPicPr>
            <p:cNvPr id="12" name="object 12"/>
            <p:cNvPicPr/>
            <p:nvPr/>
          </p:nvPicPr>
          <p:blipFill>
            <a:blip r:embed="rId7" cstate="print"/>
            <a:stretch>
              <a:fillRect/>
            </a:stretch>
          </p:blipFill>
          <p:spPr>
            <a:xfrm>
              <a:off x="10290047" y="263652"/>
              <a:ext cx="1901952" cy="2261616"/>
            </a:xfrm>
            <a:prstGeom prst="rect">
              <a:avLst/>
            </a:prstGeom>
          </p:spPr>
        </p:pic>
      </p:grpSp>
      <p:sp>
        <p:nvSpPr>
          <p:cNvPr id="13" name="object 13"/>
          <p:cNvSpPr txBox="1"/>
          <p:nvPr/>
        </p:nvSpPr>
        <p:spPr>
          <a:xfrm>
            <a:off x="7712456" y="518921"/>
            <a:ext cx="2376805" cy="1489075"/>
          </a:xfrm>
          <a:prstGeom prst="rect">
            <a:avLst/>
          </a:prstGeom>
        </p:spPr>
        <p:txBody>
          <a:bodyPr vert="horz" wrap="square" lIns="0" tIns="12700" rIns="0" bIns="0" rtlCol="0">
            <a:spAutoFit/>
          </a:bodyPr>
          <a:lstStyle/>
          <a:p>
            <a:pPr marL="12700" marR="5080">
              <a:lnSpc>
                <a:spcPct val="100000"/>
              </a:lnSpc>
              <a:spcBef>
                <a:spcPts val="100"/>
              </a:spcBef>
            </a:pPr>
            <a:r>
              <a:rPr sz="1200" spc="-35">
                <a:latin typeface="Calibri"/>
                <a:cs typeface="Calibri"/>
              </a:rPr>
              <a:t>Dr.-</a:t>
            </a:r>
            <a:r>
              <a:rPr sz="1200">
                <a:latin typeface="Calibri"/>
                <a:cs typeface="Calibri"/>
              </a:rPr>
              <a:t>Ing.</a:t>
            </a:r>
            <a:r>
              <a:rPr sz="1200" spc="-70">
                <a:latin typeface="Calibri"/>
                <a:cs typeface="Calibri"/>
              </a:rPr>
              <a:t> </a:t>
            </a:r>
            <a:r>
              <a:rPr sz="1200">
                <a:latin typeface="Calibri"/>
                <a:cs typeface="Calibri"/>
              </a:rPr>
              <a:t>Romain</a:t>
            </a:r>
            <a:r>
              <a:rPr sz="1200" spc="-35">
                <a:latin typeface="Calibri"/>
                <a:cs typeface="Calibri"/>
              </a:rPr>
              <a:t> </a:t>
            </a:r>
            <a:r>
              <a:rPr sz="1200">
                <a:latin typeface="Calibri"/>
                <a:cs typeface="Calibri"/>
              </a:rPr>
              <a:t>HUBERT</a:t>
            </a:r>
            <a:r>
              <a:rPr sz="1200" spc="-20">
                <a:latin typeface="Calibri"/>
                <a:cs typeface="Calibri"/>
              </a:rPr>
              <a:t> </a:t>
            </a:r>
            <a:r>
              <a:rPr sz="1200">
                <a:latin typeface="Calibri"/>
                <a:cs typeface="Calibri"/>
              </a:rPr>
              <a:t>joined</a:t>
            </a:r>
            <a:r>
              <a:rPr sz="1200" spc="-40">
                <a:latin typeface="Calibri"/>
                <a:cs typeface="Calibri"/>
              </a:rPr>
              <a:t> </a:t>
            </a:r>
            <a:r>
              <a:rPr sz="1200" spc="-25">
                <a:latin typeface="Calibri"/>
                <a:cs typeface="Calibri"/>
              </a:rPr>
              <a:t>the </a:t>
            </a:r>
            <a:r>
              <a:rPr sz="1200" spc="-10">
                <a:latin typeface="Calibri"/>
                <a:cs typeface="Calibri"/>
              </a:rPr>
              <a:t>Sustainable</a:t>
            </a:r>
            <a:r>
              <a:rPr sz="1200" spc="-40">
                <a:latin typeface="Calibri"/>
                <a:cs typeface="Calibri"/>
              </a:rPr>
              <a:t> </a:t>
            </a:r>
            <a:r>
              <a:rPr sz="1200" spc="-10">
                <a:latin typeface="Calibri"/>
                <a:cs typeface="Calibri"/>
              </a:rPr>
              <a:t>Transport</a:t>
            </a:r>
            <a:r>
              <a:rPr sz="1200" spc="-40">
                <a:latin typeface="Calibri"/>
                <a:cs typeface="Calibri"/>
              </a:rPr>
              <a:t> </a:t>
            </a:r>
            <a:r>
              <a:rPr sz="1200">
                <a:latin typeface="Calibri"/>
                <a:cs typeface="Calibri"/>
              </a:rPr>
              <a:t>Division</a:t>
            </a:r>
            <a:r>
              <a:rPr sz="1200" spc="-25">
                <a:latin typeface="Calibri"/>
                <a:cs typeface="Calibri"/>
              </a:rPr>
              <a:t> </a:t>
            </a:r>
            <a:r>
              <a:rPr sz="1200">
                <a:latin typeface="Calibri"/>
                <a:cs typeface="Calibri"/>
              </a:rPr>
              <a:t>of </a:t>
            </a:r>
            <a:r>
              <a:rPr sz="1200" spc="-25">
                <a:latin typeface="Calibri"/>
                <a:cs typeface="Calibri"/>
              </a:rPr>
              <a:t>the </a:t>
            </a:r>
            <a:r>
              <a:rPr sz="1200">
                <a:latin typeface="Calibri"/>
                <a:cs typeface="Calibri"/>
              </a:rPr>
              <a:t>United</a:t>
            </a:r>
            <a:r>
              <a:rPr sz="1200" spc="-60">
                <a:latin typeface="Calibri"/>
                <a:cs typeface="Calibri"/>
              </a:rPr>
              <a:t> </a:t>
            </a:r>
            <a:r>
              <a:rPr sz="1200">
                <a:latin typeface="Calibri"/>
                <a:cs typeface="Calibri"/>
              </a:rPr>
              <a:t>Nations</a:t>
            </a:r>
            <a:r>
              <a:rPr sz="1200" spc="-65">
                <a:latin typeface="Calibri"/>
                <a:cs typeface="Calibri"/>
              </a:rPr>
              <a:t> </a:t>
            </a:r>
            <a:r>
              <a:rPr sz="1200">
                <a:latin typeface="Calibri"/>
                <a:cs typeface="Calibri"/>
              </a:rPr>
              <a:t>Economic</a:t>
            </a:r>
            <a:r>
              <a:rPr sz="1200" spc="-35">
                <a:latin typeface="Calibri"/>
                <a:cs typeface="Calibri"/>
              </a:rPr>
              <a:t> </a:t>
            </a:r>
            <a:r>
              <a:rPr sz="1200" spc="-10">
                <a:latin typeface="Calibri"/>
                <a:cs typeface="Calibri"/>
              </a:rPr>
              <a:t>Commission </a:t>
            </a:r>
            <a:r>
              <a:rPr sz="1200">
                <a:latin typeface="Calibri"/>
                <a:cs typeface="Calibri"/>
              </a:rPr>
              <a:t>for</a:t>
            </a:r>
            <a:r>
              <a:rPr sz="1200" spc="-30">
                <a:latin typeface="Calibri"/>
                <a:cs typeface="Calibri"/>
              </a:rPr>
              <a:t> </a:t>
            </a:r>
            <a:r>
              <a:rPr sz="1200">
                <a:latin typeface="Calibri"/>
                <a:cs typeface="Calibri"/>
              </a:rPr>
              <a:t>Europe</a:t>
            </a:r>
            <a:r>
              <a:rPr sz="1200" spc="-55">
                <a:latin typeface="Calibri"/>
                <a:cs typeface="Calibri"/>
              </a:rPr>
              <a:t> </a:t>
            </a:r>
            <a:r>
              <a:rPr sz="1200">
                <a:latin typeface="Calibri"/>
                <a:cs typeface="Calibri"/>
              </a:rPr>
              <a:t>(UNECE)</a:t>
            </a:r>
            <a:r>
              <a:rPr sz="1200" spc="-15">
                <a:latin typeface="Calibri"/>
                <a:cs typeface="Calibri"/>
              </a:rPr>
              <a:t> </a:t>
            </a:r>
            <a:r>
              <a:rPr sz="1200">
                <a:latin typeface="Calibri"/>
                <a:cs typeface="Calibri"/>
              </a:rPr>
              <a:t>in</a:t>
            </a:r>
            <a:r>
              <a:rPr sz="1200" spc="-30">
                <a:latin typeface="Calibri"/>
                <a:cs typeface="Calibri"/>
              </a:rPr>
              <a:t> </a:t>
            </a:r>
            <a:r>
              <a:rPr sz="1200">
                <a:latin typeface="Calibri"/>
                <a:cs typeface="Calibri"/>
              </a:rPr>
              <a:t>February</a:t>
            </a:r>
            <a:r>
              <a:rPr sz="1200" spc="-50">
                <a:latin typeface="Calibri"/>
                <a:cs typeface="Calibri"/>
              </a:rPr>
              <a:t> </a:t>
            </a:r>
            <a:r>
              <a:rPr sz="1200" spc="-10">
                <a:latin typeface="Calibri"/>
                <a:cs typeface="Calibri"/>
              </a:rPr>
              <a:t>2002. </a:t>
            </a:r>
            <a:r>
              <a:rPr sz="1200">
                <a:latin typeface="Calibri"/>
                <a:cs typeface="Calibri"/>
              </a:rPr>
              <a:t>He</a:t>
            </a:r>
            <a:r>
              <a:rPr sz="1200" spc="-15">
                <a:latin typeface="Calibri"/>
                <a:cs typeface="Calibri"/>
              </a:rPr>
              <a:t> </a:t>
            </a:r>
            <a:r>
              <a:rPr sz="1200" spc="-10">
                <a:latin typeface="Calibri"/>
                <a:cs typeface="Calibri"/>
              </a:rPr>
              <a:t>worked</a:t>
            </a:r>
            <a:r>
              <a:rPr sz="1200" spc="-5">
                <a:latin typeface="Calibri"/>
                <a:cs typeface="Calibri"/>
              </a:rPr>
              <a:t> </a:t>
            </a:r>
            <a:r>
              <a:rPr sz="1200">
                <a:latin typeface="Calibri"/>
                <a:cs typeface="Calibri"/>
              </a:rPr>
              <a:t>in</a:t>
            </a:r>
            <a:r>
              <a:rPr sz="1200" spc="-25">
                <a:latin typeface="Calibri"/>
                <a:cs typeface="Calibri"/>
              </a:rPr>
              <a:t> </a:t>
            </a:r>
            <a:r>
              <a:rPr sz="1200">
                <a:latin typeface="Calibri"/>
                <a:cs typeface="Calibri"/>
              </a:rPr>
              <a:t>the</a:t>
            </a:r>
            <a:r>
              <a:rPr sz="1200" spc="-20">
                <a:latin typeface="Calibri"/>
                <a:cs typeface="Calibri"/>
              </a:rPr>
              <a:t> </a:t>
            </a:r>
            <a:r>
              <a:rPr sz="1200">
                <a:latin typeface="Calibri"/>
                <a:cs typeface="Calibri"/>
              </a:rPr>
              <a:t>areas</a:t>
            </a:r>
            <a:r>
              <a:rPr sz="1200" spc="-25">
                <a:latin typeface="Calibri"/>
                <a:cs typeface="Calibri"/>
              </a:rPr>
              <a:t> </a:t>
            </a:r>
            <a:r>
              <a:rPr sz="1200">
                <a:latin typeface="Calibri"/>
                <a:cs typeface="Calibri"/>
              </a:rPr>
              <a:t>of</a:t>
            </a:r>
            <a:r>
              <a:rPr sz="1200" spc="-15">
                <a:latin typeface="Calibri"/>
                <a:cs typeface="Calibri"/>
              </a:rPr>
              <a:t> </a:t>
            </a:r>
            <a:r>
              <a:rPr sz="1200" spc="-10">
                <a:latin typeface="Calibri"/>
                <a:cs typeface="Calibri"/>
              </a:rPr>
              <a:t>active, </a:t>
            </a:r>
            <a:r>
              <a:rPr sz="1200">
                <a:latin typeface="Calibri"/>
                <a:cs typeface="Calibri"/>
              </a:rPr>
              <a:t>passive,</a:t>
            </a:r>
            <a:r>
              <a:rPr sz="1200" spc="-30">
                <a:latin typeface="Calibri"/>
                <a:cs typeface="Calibri"/>
              </a:rPr>
              <a:t> </a:t>
            </a:r>
            <a:r>
              <a:rPr sz="1200">
                <a:latin typeface="Calibri"/>
                <a:cs typeface="Calibri"/>
              </a:rPr>
              <a:t>and</a:t>
            </a:r>
            <a:r>
              <a:rPr sz="1200" spc="-45">
                <a:latin typeface="Calibri"/>
                <a:cs typeface="Calibri"/>
              </a:rPr>
              <a:t> </a:t>
            </a:r>
            <a:r>
              <a:rPr sz="1200">
                <a:latin typeface="Calibri"/>
                <a:cs typeface="Calibri"/>
              </a:rPr>
              <a:t>general</a:t>
            </a:r>
            <a:r>
              <a:rPr sz="1200" spc="-50">
                <a:latin typeface="Calibri"/>
                <a:cs typeface="Calibri"/>
              </a:rPr>
              <a:t> </a:t>
            </a:r>
            <a:r>
              <a:rPr sz="1200">
                <a:latin typeface="Calibri"/>
                <a:cs typeface="Calibri"/>
              </a:rPr>
              <a:t>safety</a:t>
            </a:r>
            <a:r>
              <a:rPr sz="1200" spc="-45">
                <a:latin typeface="Calibri"/>
                <a:cs typeface="Calibri"/>
              </a:rPr>
              <a:t> </a:t>
            </a:r>
            <a:r>
              <a:rPr sz="1200">
                <a:latin typeface="Calibri"/>
                <a:cs typeface="Calibri"/>
              </a:rPr>
              <a:t>of</a:t>
            </a:r>
            <a:r>
              <a:rPr sz="1200" spc="-30">
                <a:latin typeface="Calibri"/>
                <a:cs typeface="Calibri"/>
              </a:rPr>
              <a:t> </a:t>
            </a:r>
            <a:r>
              <a:rPr sz="1200" spc="-20">
                <a:latin typeface="Calibri"/>
                <a:cs typeface="Calibri"/>
              </a:rPr>
              <a:t>road </a:t>
            </a:r>
            <a:r>
              <a:rPr sz="1200">
                <a:latin typeface="Calibri"/>
                <a:cs typeface="Calibri"/>
              </a:rPr>
              <a:t>vehicles</a:t>
            </a:r>
            <a:r>
              <a:rPr sz="1200" spc="-15">
                <a:latin typeface="Calibri"/>
                <a:cs typeface="Calibri"/>
              </a:rPr>
              <a:t> </a:t>
            </a:r>
            <a:r>
              <a:rPr sz="1200">
                <a:latin typeface="Calibri"/>
                <a:cs typeface="Calibri"/>
              </a:rPr>
              <a:t>and</a:t>
            </a:r>
            <a:r>
              <a:rPr sz="1200" spc="-30">
                <a:latin typeface="Calibri"/>
                <a:cs typeface="Calibri"/>
              </a:rPr>
              <a:t> </a:t>
            </a:r>
            <a:r>
              <a:rPr sz="1200">
                <a:latin typeface="Calibri"/>
                <a:cs typeface="Calibri"/>
              </a:rPr>
              <a:t>on</a:t>
            </a:r>
            <a:r>
              <a:rPr sz="1200" spc="-20">
                <a:latin typeface="Calibri"/>
                <a:cs typeface="Calibri"/>
              </a:rPr>
              <a:t> </a:t>
            </a:r>
            <a:r>
              <a:rPr sz="1200">
                <a:latin typeface="Calibri"/>
                <a:cs typeface="Calibri"/>
              </a:rPr>
              <a:t>their</a:t>
            </a:r>
            <a:r>
              <a:rPr sz="1200" spc="-30">
                <a:latin typeface="Calibri"/>
                <a:cs typeface="Calibri"/>
              </a:rPr>
              <a:t> </a:t>
            </a:r>
            <a:r>
              <a:rPr sz="1200" spc="-10">
                <a:latin typeface="Calibri"/>
                <a:cs typeface="Calibri"/>
              </a:rPr>
              <a:t>environmental performances.</a:t>
            </a:r>
            <a:endParaRPr sz="1200">
              <a:latin typeface="Calibri"/>
              <a:cs typeface="Calibri"/>
            </a:endParaRPr>
          </a:p>
        </p:txBody>
      </p:sp>
      <p:sp>
        <p:nvSpPr>
          <p:cNvPr id="14" name="object 14"/>
          <p:cNvSpPr txBox="1"/>
          <p:nvPr/>
        </p:nvSpPr>
        <p:spPr>
          <a:xfrm>
            <a:off x="7712456" y="2165096"/>
            <a:ext cx="3707129" cy="756920"/>
          </a:xfrm>
          <a:prstGeom prst="rect">
            <a:avLst/>
          </a:prstGeom>
        </p:spPr>
        <p:txBody>
          <a:bodyPr vert="horz" wrap="square" lIns="0" tIns="12700" rIns="0" bIns="0" rtlCol="0">
            <a:spAutoFit/>
          </a:bodyPr>
          <a:lstStyle/>
          <a:p>
            <a:pPr marL="12700" marR="1254125">
              <a:lnSpc>
                <a:spcPct val="100000"/>
              </a:lnSpc>
              <a:spcBef>
                <a:spcPts val="100"/>
              </a:spcBef>
            </a:pPr>
            <a:r>
              <a:rPr sz="1200">
                <a:latin typeface="Calibri"/>
                <a:cs typeface="Calibri"/>
              </a:rPr>
              <a:t>Since</a:t>
            </a:r>
            <a:r>
              <a:rPr sz="1200" spc="-25">
                <a:latin typeface="Calibri"/>
                <a:cs typeface="Calibri"/>
              </a:rPr>
              <a:t> </a:t>
            </a:r>
            <a:r>
              <a:rPr sz="1200">
                <a:latin typeface="Calibri"/>
                <a:cs typeface="Calibri"/>
              </a:rPr>
              <a:t>June</a:t>
            </a:r>
            <a:r>
              <a:rPr sz="1200" spc="-20">
                <a:latin typeface="Calibri"/>
                <a:cs typeface="Calibri"/>
              </a:rPr>
              <a:t> </a:t>
            </a:r>
            <a:r>
              <a:rPr sz="1200">
                <a:latin typeface="Calibri"/>
                <a:cs typeface="Calibri"/>
              </a:rPr>
              <a:t>2019,</a:t>
            </a:r>
            <a:r>
              <a:rPr sz="1200" spc="-20">
                <a:latin typeface="Calibri"/>
                <a:cs typeface="Calibri"/>
              </a:rPr>
              <a:t> </a:t>
            </a:r>
            <a:r>
              <a:rPr sz="1200">
                <a:latin typeface="Calibri"/>
                <a:cs typeface="Calibri"/>
              </a:rPr>
              <a:t>he</a:t>
            </a:r>
            <a:r>
              <a:rPr sz="1200" spc="-25">
                <a:latin typeface="Calibri"/>
                <a:cs typeface="Calibri"/>
              </a:rPr>
              <a:t> </a:t>
            </a:r>
            <a:r>
              <a:rPr sz="1200">
                <a:latin typeface="Calibri"/>
                <a:cs typeface="Calibri"/>
              </a:rPr>
              <a:t>took</a:t>
            </a:r>
            <a:r>
              <a:rPr sz="1200" spc="-25">
                <a:latin typeface="Calibri"/>
                <a:cs typeface="Calibri"/>
              </a:rPr>
              <a:t> </a:t>
            </a:r>
            <a:r>
              <a:rPr sz="1200">
                <a:latin typeface="Calibri"/>
                <a:cs typeface="Calibri"/>
              </a:rPr>
              <a:t>over</a:t>
            </a:r>
            <a:r>
              <a:rPr sz="1200" spc="-25">
                <a:latin typeface="Calibri"/>
                <a:cs typeface="Calibri"/>
              </a:rPr>
              <a:t> the </a:t>
            </a:r>
            <a:r>
              <a:rPr sz="1200" spc="-10">
                <a:latin typeface="Calibri"/>
                <a:cs typeface="Calibri"/>
              </a:rPr>
              <a:t>responsibilities</a:t>
            </a:r>
            <a:r>
              <a:rPr sz="1200" spc="-20">
                <a:latin typeface="Calibri"/>
                <a:cs typeface="Calibri"/>
              </a:rPr>
              <a:t> </a:t>
            </a:r>
            <a:r>
              <a:rPr sz="1200">
                <a:latin typeface="Calibri"/>
                <a:cs typeface="Calibri"/>
              </a:rPr>
              <a:t>of</a:t>
            </a:r>
            <a:r>
              <a:rPr sz="1200" spc="5">
                <a:latin typeface="Calibri"/>
                <a:cs typeface="Calibri"/>
              </a:rPr>
              <a:t> </a:t>
            </a:r>
            <a:r>
              <a:rPr sz="1200">
                <a:latin typeface="Calibri"/>
                <a:cs typeface="Calibri"/>
              </a:rPr>
              <a:t>the Chief</a:t>
            </a:r>
            <a:r>
              <a:rPr sz="1200" spc="-10">
                <a:latin typeface="Calibri"/>
                <a:cs typeface="Calibri"/>
              </a:rPr>
              <a:t> </a:t>
            </a:r>
            <a:r>
              <a:rPr sz="1200">
                <a:latin typeface="Calibri"/>
                <a:cs typeface="Calibri"/>
              </a:rPr>
              <a:t>of</a:t>
            </a:r>
            <a:r>
              <a:rPr sz="1200" spc="5">
                <a:latin typeface="Calibri"/>
                <a:cs typeface="Calibri"/>
              </a:rPr>
              <a:t> </a:t>
            </a:r>
            <a:r>
              <a:rPr sz="1200">
                <a:latin typeface="Calibri"/>
                <a:cs typeface="Calibri"/>
              </a:rPr>
              <a:t>the</a:t>
            </a:r>
            <a:r>
              <a:rPr sz="1200" spc="-5">
                <a:latin typeface="Calibri"/>
                <a:cs typeface="Calibri"/>
              </a:rPr>
              <a:t> </a:t>
            </a:r>
            <a:r>
              <a:rPr sz="1200" spc="-20">
                <a:latin typeface="Calibri"/>
                <a:cs typeface="Calibri"/>
              </a:rPr>
              <a:t>Road </a:t>
            </a:r>
            <a:r>
              <a:rPr sz="1200">
                <a:latin typeface="Calibri"/>
                <a:cs typeface="Calibri"/>
              </a:rPr>
              <a:t>Safety</a:t>
            </a:r>
            <a:r>
              <a:rPr sz="1200" spc="-20">
                <a:latin typeface="Calibri"/>
                <a:cs typeface="Calibri"/>
              </a:rPr>
              <a:t> </a:t>
            </a:r>
            <a:r>
              <a:rPr sz="1200" spc="-10">
                <a:latin typeface="Calibri"/>
                <a:cs typeface="Calibri"/>
              </a:rPr>
              <a:t>Management</a:t>
            </a:r>
            <a:r>
              <a:rPr sz="1200" spc="-25">
                <a:latin typeface="Calibri"/>
                <a:cs typeface="Calibri"/>
              </a:rPr>
              <a:t> </a:t>
            </a:r>
            <a:r>
              <a:rPr sz="1200">
                <a:latin typeface="Calibri"/>
                <a:cs typeface="Calibri"/>
              </a:rPr>
              <a:t>and</a:t>
            </a:r>
            <a:r>
              <a:rPr sz="1200" spc="-5">
                <a:latin typeface="Calibri"/>
                <a:cs typeface="Calibri"/>
              </a:rPr>
              <a:t> </a:t>
            </a:r>
            <a:r>
              <a:rPr sz="1200" spc="-10">
                <a:latin typeface="Calibri"/>
                <a:cs typeface="Calibri"/>
              </a:rPr>
              <a:t>Dangerous</a:t>
            </a:r>
            <a:endParaRPr sz="1200">
              <a:latin typeface="Calibri"/>
              <a:cs typeface="Calibri"/>
            </a:endParaRPr>
          </a:p>
          <a:p>
            <a:pPr marL="12700">
              <a:lnSpc>
                <a:spcPct val="100000"/>
              </a:lnSpc>
            </a:pPr>
            <a:r>
              <a:rPr sz="1200">
                <a:latin typeface="Calibri"/>
                <a:cs typeface="Calibri"/>
              </a:rPr>
              <a:t>Goods</a:t>
            </a:r>
            <a:r>
              <a:rPr sz="1200" spc="-20">
                <a:latin typeface="Calibri"/>
                <a:cs typeface="Calibri"/>
              </a:rPr>
              <a:t> </a:t>
            </a:r>
            <a:r>
              <a:rPr sz="1200">
                <a:latin typeface="Calibri"/>
                <a:cs typeface="Calibri"/>
              </a:rPr>
              <a:t>Section</a:t>
            </a:r>
            <a:r>
              <a:rPr sz="1200" spc="-20">
                <a:latin typeface="Calibri"/>
                <a:cs typeface="Calibri"/>
              </a:rPr>
              <a:t> </a:t>
            </a:r>
            <a:r>
              <a:rPr sz="1200">
                <a:latin typeface="Calibri"/>
                <a:cs typeface="Calibri"/>
              </a:rPr>
              <a:t>of</a:t>
            </a:r>
            <a:r>
              <a:rPr sz="1200" spc="-5">
                <a:latin typeface="Calibri"/>
                <a:cs typeface="Calibri"/>
              </a:rPr>
              <a:t> </a:t>
            </a:r>
            <a:r>
              <a:rPr sz="1200">
                <a:latin typeface="Calibri"/>
                <a:cs typeface="Calibri"/>
              </a:rPr>
              <a:t>the</a:t>
            </a:r>
            <a:r>
              <a:rPr sz="1200" spc="-40">
                <a:latin typeface="Calibri"/>
                <a:cs typeface="Calibri"/>
              </a:rPr>
              <a:t> </a:t>
            </a:r>
            <a:r>
              <a:rPr sz="1200">
                <a:latin typeface="Calibri"/>
                <a:cs typeface="Calibri"/>
              </a:rPr>
              <a:t>UNECE</a:t>
            </a:r>
            <a:r>
              <a:rPr sz="1200" spc="-10">
                <a:latin typeface="Calibri"/>
                <a:cs typeface="Calibri"/>
              </a:rPr>
              <a:t> Sustainable</a:t>
            </a:r>
            <a:r>
              <a:rPr sz="1200" spc="-45">
                <a:latin typeface="Calibri"/>
                <a:cs typeface="Calibri"/>
              </a:rPr>
              <a:t> </a:t>
            </a:r>
            <a:r>
              <a:rPr sz="1200" spc="-10">
                <a:latin typeface="Calibri"/>
                <a:cs typeface="Calibri"/>
              </a:rPr>
              <a:t>Transport</a:t>
            </a:r>
            <a:r>
              <a:rPr sz="1200" spc="-50">
                <a:latin typeface="Calibri"/>
                <a:cs typeface="Calibri"/>
              </a:rPr>
              <a:t> </a:t>
            </a:r>
            <a:r>
              <a:rPr sz="1200" spc="-10">
                <a:latin typeface="Calibri"/>
                <a:cs typeface="Calibri"/>
              </a:rPr>
              <a:t>Division.</a:t>
            </a:r>
            <a:endParaRPr sz="1200">
              <a:latin typeface="Calibri"/>
              <a:cs typeface="Calibri"/>
            </a:endParaRPr>
          </a:p>
        </p:txBody>
      </p:sp>
      <p:sp>
        <p:nvSpPr>
          <p:cNvPr id="15" name="object 15"/>
          <p:cNvSpPr txBox="1"/>
          <p:nvPr/>
        </p:nvSpPr>
        <p:spPr>
          <a:xfrm>
            <a:off x="7712456" y="3079191"/>
            <a:ext cx="4254500" cy="449580"/>
          </a:xfrm>
          <a:prstGeom prst="rect">
            <a:avLst/>
          </a:prstGeom>
        </p:spPr>
        <p:txBody>
          <a:bodyPr vert="horz" wrap="square" lIns="0" tIns="12700" rIns="0" bIns="0" rtlCol="0">
            <a:spAutoFit/>
          </a:bodyPr>
          <a:lstStyle/>
          <a:p>
            <a:pPr marL="12700">
              <a:lnSpc>
                <a:spcPts val="1425"/>
              </a:lnSpc>
              <a:spcBef>
                <a:spcPts val="100"/>
              </a:spcBef>
            </a:pPr>
            <a:r>
              <a:rPr sz="1200">
                <a:latin typeface="Calibri"/>
                <a:cs typeface="Calibri"/>
              </a:rPr>
              <a:t>He</a:t>
            </a:r>
            <a:r>
              <a:rPr sz="1200" spc="-10">
                <a:latin typeface="Calibri"/>
                <a:cs typeface="Calibri"/>
              </a:rPr>
              <a:t> </a:t>
            </a:r>
            <a:r>
              <a:rPr sz="1200">
                <a:latin typeface="Calibri"/>
                <a:cs typeface="Calibri"/>
              </a:rPr>
              <a:t>oversees</a:t>
            </a:r>
            <a:r>
              <a:rPr sz="1200" spc="-5">
                <a:latin typeface="Calibri"/>
                <a:cs typeface="Calibri"/>
              </a:rPr>
              <a:t> </a:t>
            </a:r>
            <a:r>
              <a:rPr sz="1200">
                <a:latin typeface="Calibri"/>
                <a:cs typeface="Calibri"/>
              </a:rPr>
              <a:t>the</a:t>
            </a:r>
            <a:r>
              <a:rPr sz="1200" spc="-30">
                <a:latin typeface="Calibri"/>
                <a:cs typeface="Calibri"/>
              </a:rPr>
              <a:t> </a:t>
            </a:r>
            <a:r>
              <a:rPr sz="1200" spc="-10">
                <a:latin typeface="Calibri"/>
                <a:cs typeface="Calibri"/>
              </a:rPr>
              <a:t>coordination</a:t>
            </a:r>
            <a:r>
              <a:rPr sz="1200" spc="-40">
                <a:latin typeface="Calibri"/>
                <a:cs typeface="Calibri"/>
              </a:rPr>
              <a:t> </a:t>
            </a:r>
            <a:r>
              <a:rPr sz="1200">
                <a:latin typeface="Calibri"/>
                <a:cs typeface="Calibri"/>
              </a:rPr>
              <a:t>of</a:t>
            </a:r>
            <a:r>
              <a:rPr sz="1200" spc="-20">
                <a:latin typeface="Calibri"/>
                <a:cs typeface="Calibri"/>
              </a:rPr>
              <a:t> </a:t>
            </a:r>
            <a:r>
              <a:rPr sz="1200">
                <a:latin typeface="Calibri"/>
                <a:cs typeface="Calibri"/>
              </a:rPr>
              <a:t>UNECE</a:t>
            </a:r>
            <a:r>
              <a:rPr sz="1200" spc="-15">
                <a:latin typeface="Calibri"/>
                <a:cs typeface="Calibri"/>
              </a:rPr>
              <a:t> </a:t>
            </a:r>
            <a:r>
              <a:rPr sz="1200">
                <a:latin typeface="Calibri"/>
                <a:cs typeface="Calibri"/>
              </a:rPr>
              <a:t>activities</a:t>
            </a:r>
            <a:r>
              <a:rPr sz="1200" spc="-20">
                <a:latin typeface="Calibri"/>
                <a:cs typeface="Calibri"/>
              </a:rPr>
              <a:t> </a:t>
            </a:r>
            <a:r>
              <a:rPr sz="1200">
                <a:latin typeface="Calibri"/>
                <a:cs typeface="Calibri"/>
              </a:rPr>
              <a:t>on</a:t>
            </a:r>
            <a:r>
              <a:rPr sz="1200" spc="-20">
                <a:latin typeface="Calibri"/>
                <a:cs typeface="Calibri"/>
              </a:rPr>
              <a:t> </a:t>
            </a:r>
            <a:r>
              <a:rPr sz="1200">
                <a:latin typeface="Calibri"/>
                <a:cs typeface="Calibri"/>
              </a:rPr>
              <a:t>the</a:t>
            </a:r>
            <a:r>
              <a:rPr sz="1200" spc="-15">
                <a:latin typeface="Calibri"/>
                <a:cs typeface="Calibri"/>
              </a:rPr>
              <a:t> </a:t>
            </a:r>
            <a:r>
              <a:rPr sz="1200" spc="-10">
                <a:latin typeface="Calibri"/>
                <a:cs typeface="Calibri"/>
              </a:rPr>
              <a:t>transport</a:t>
            </a:r>
            <a:r>
              <a:rPr sz="1200" spc="-40">
                <a:latin typeface="Calibri"/>
                <a:cs typeface="Calibri"/>
              </a:rPr>
              <a:t> </a:t>
            </a:r>
            <a:r>
              <a:rPr sz="1200" spc="-25">
                <a:latin typeface="Calibri"/>
                <a:cs typeface="Calibri"/>
              </a:rPr>
              <a:t>of</a:t>
            </a:r>
            <a:endParaRPr sz="1200">
              <a:latin typeface="Calibri"/>
              <a:cs typeface="Calibri"/>
            </a:endParaRPr>
          </a:p>
          <a:p>
            <a:pPr marL="12700">
              <a:lnSpc>
                <a:spcPts val="1905"/>
              </a:lnSpc>
            </a:pPr>
            <a:r>
              <a:rPr sz="1200" spc="-10">
                <a:latin typeface="Calibri"/>
                <a:cs typeface="Calibri"/>
              </a:rPr>
              <a:t>dangerous</a:t>
            </a:r>
            <a:r>
              <a:rPr sz="1200" spc="-35">
                <a:latin typeface="Calibri"/>
                <a:cs typeface="Calibri"/>
              </a:rPr>
              <a:t> </a:t>
            </a:r>
            <a:r>
              <a:rPr sz="1200">
                <a:latin typeface="Calibri"/>
                <a:cs typeface="Calibri"/>
              </a:rPr>
              <a:t>goods</a:t>
            </a:r>
            <a:r>
              <a:rPr sz="1200" spc="-10">
                <a:latin typeface="Calibri"/>
                <a:cs typeface="Calibri"/>
              </a:rPr>
              <a:t> </a:t>
            </a:r>
            <a:r>
              <a:rPr sz="1200">
                <a:latin typeface="Calibri"/>
                <a:cs typeface="Calibri"/>
              </a:rPr>
              <a:t>for</a:t>
            </a:r>
            <a:r>
              <a:rPr sz="1200" spc="-30">
                <a:latin typeface="Calibri"/>
                <a:cs typeface="Calibri"/>
              </a:rPr>
              <a:t> </a:t>
            </a:r>
            <a:r>
              <a:rPr sz="1200">
                <a:latin typeface="Calibri"/>
                <a:cs typeface="Calibri"/>
              </a:rPr>
              <a:t>all</a:t>
            </a:r>
            <a:r>
              <a:rPr sz="1200" spc="-5">
                <a:latin typeface="Calibri"/>
                <a:cs typeface="Calibri"/>
              </a:rPr>
              <a:t> </a:t>
            </a:r>
            <a:r>
              <a:rPr sz="1200">
                <a:latin typeface="Calibri"/>
                <a:cs typeface="Calibri"/>
              </a:rPr>
              <a:t>modes</a:t>
            </a:r>
            <a:r>
              <a:rPr sz="1200" spc="-10">
                <a:latin typeface="Calibri"/>
                <a:cs typeface="Calibri"/>
              </a:rPr>
              <a:t> </a:t>
            </a:r>
            <a:r>
              <a:rPr sz="1200">
                <a:latin typeface="Calibri"/>
                <a:cs typeface="Calibri"/>
              </a:rPr>
              <a:t>of</a:t>
            </a:r>
            <a:r>
              <a:rPr sz="1200" spc="-10">
                <a:latin typeface="Calibri"/>
                <a:cs typeface="Calibri"/>
              </a:rPr>
              <a:t> transport</a:t>
            </a:r>
            <a:r>
              <a:rPr sz="1600" spc="-10">
                <a:latin typeface="Calibri"/>
                <a:cs typeface="Calibri"/>
              </a:rPr>
              <a:t>.</a:t>
            </a:r>
            <a:endParaRPr sz="1600">
              <a:latin typeface="Calibri"/>
              <a:cs typeface="Calibri"/>
            </a:endParaRPr>
          </a:p>
        </p:txBody>
      </p:sp>
      <p:pic>
        <p:nvPicPr>
          <p:cNvPr id="16" name="object 16"/>
          <p:cNvPicPr/>
          <p:nvPr/>
        </p:nvPicPr>
        <p:blipFill>
          <a:blip r:embed="rId8" cstate="print"/>
          <a:stretch>
            <a:fillRect/>
          </a:stretch>
        </p:blipFill>
        <p:spPr>
          <a:xfrm>
            <a:off x="5296895" y="390916"/>
            <a:ext cx="1618311" cy="1678621"/>
          </a:xfrm>
          <a:prstGeom prst="rect">
            <a:avLst/>
          </a:prstGeom>
        </p:spPr>
      </p:pic>
      <p:sp>
        <p:nvSpPr>
          <p:cNvPr id="17" name="object 17"/>
          <p:cNvSpPr txBox="1">
            <a:spLocks noGrp="1"/>
          </p:cNvSpPr>
          <p:nvPr>
            <p:ph type="title"/>
          </p:nvPr>
        </p:nvSpPr>
        <p:spPr>
          <a:xfrm>
            <a:off x="4905247" y="2115692"/>
            <a:ext cx="2042795" cy="391160"/>
          </a:xfrm>
          <a:prstGeom prst="rect">
            <a:avLst/>
          </a:prstGeom>
        </p:spPr>
        <p:txBody>
          <a:bodyPr vert="horz" wrap="square" lIns="0" tIns="12700" rIns="0" bIns="0" rtlCol="0">
            <a:spAutoFit/>
          </a:bodyPr>
          <a:lstStyle/>
          <a:p>
            <a:pPr marL="12700">
              <a:lnSpc>
                <a:spcPct val="100000"/>
              </a:lnSpc>
              <a:spcBef>
                <a:spcPts val="100"/>
              </a:spcBef>
            </a:pPr>
            <a:r>
              <a:rPr b="0">
                <a:latin typeface="Calibri"/>
                <a:cs typeface="Calibri"/>
              </a:rPr>
              <a:t>Romain</a:t>
            </a:r>
            <a:r>
              <a:rPr b="0" spc="-95">
                <a:latin typeface="Calibri"/>
                <a:cs typeface="Calibri"/>
              </a:rPr>
              <a:t> </a:t>
            </a:r>
            <a:r>
              <a:rPr b="0" spc="-10">
                <a:latin typeface="Calibri"/>
                <a:cs typeface="Calibri"/>
              </a:rPr>
              <a:t>HUBERT</a:t>
            </a: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3E3E3E"/>
          </a:solidFill>
        </p:spPr>
        <p:txBody>
          <a:bodyPr wrap="square" lIns="0" tIns="0" rIns="0" bIns="0" rtlCol="0"/>
          <a:lstStyle/>
          <a:p>
            <a:endParaRPr/>
          </a:p>
        </p:txBody>
      </p:sp>
      <p:sp>
        <p:nvSpPr>
          <p:cNvPr id="3" name="object 3"/>
          <p:cNvSpPr txBox="1">
            <a:spLocks noGrp="1"/>
          </p:cNvSpPr>
          <p:nvPr>
            <p:ph type="title"/>
          </p:nvPr>
        </p:nvSpPr>
        <p:spPr>
          <a:xfrm>
            <a:off x="597814" y="1096466"/>
            <a:ext cx="1723389" cy="391795"/>
          </a:xfrm>
          <a:prstGeom prst="rect">
            <a:avLst/>
          </a:prstGeom>
        </p:spPr>
        <p:txBody>
          <a:bodyPr vert="horz" wrap="square" lIns="0" tIns="12700" rIns="0" bIns="0" rtlCol="0">
            <a:spAutoFit/>
          </a:bodyPr>
          <a:lstStyle/>
          <a:p>
            <a:pPr marL="12700">
              <a:lnSpc>
                <a:spcPct val="100000"/>
              </a:lnSpc>
              <a:spcBef>
                <a:spcPts val="100"/>
              </a:spcBef>
            </a:pPr>
            <a:r>
              <a:rPr b="0">
                <a:solidFill>
                  <a:srgbClr val="FFFFFF"/>
                </a:solidFill>
                <a:latin typeface="Calibri"/>
                <a:cs typeface="Calibri"/>
              </a:rPr>
              <a:t>Dawn</a:t>
            </a:r>
            <a:r>
              <a:rPr b="0" spc="-40">
                <a:solidFill>
                  <a:srgbClr val="FFFFFF"/>
                </a:solidFill>
                <a:latin typeface="Calibri"/>
                <a:cs typeface="Calibri"/>
              </a:rPr>
              <a:t> </a:t>
            </a:r>
            <a:r>
              <a:rPr b="0" spc="-10">
                <a:solidFill>
                  <a:srgbClr val="FFFFFF"/>
                </a:solidFill>
                <a:latin typeface="Calibri"/>
                <a:cs typeface="Calibri"/>
              </a:rPr>
              <a:t>WILKES</a:t>
            </a:r>
          </a:p>
        </p:txBody>
      </p:sp>
      <p:grpSp>
        <p:nvGrpSpPr>
          <p:cNvPr id="4" name="object 4"/>
          <p:cNvGrpSpPr/>
          <p:nvPr/>
        </p:nvGrpSpPr>
        <p:grpSpPr>
          <a:xfrm>
            <a:off x="4538471" y="0"/>
            <a:ext cx="7653655" cy="6858000"/>
            <a:chOff x="4538471" y="0"/>
            <a:chExt cx="7653655" cy="6858000"/>
          </a:xfrm>
        </p:grpSpPr>
        <p:sp>
          <p:nvSpPr>
            <p:cNvPr id="5" name="object 5"/>
            <p:cNvSpPr/>
            <p:nvPr/>
          </p:nvSpPr>
          <p:spPr>
            <a:xfrm>
              <a:off x="4538471" y="0"/>
              <a:ext cx="7653655" cy="6858000"/>
            </a:xfrm>
            <a:custGeom>
              <a:avLst/>
              <a:gdLst/>
              <a:ahLst/>
              <a:cxnLst/>
              <a:rect l="l" t="t" r="r" b="b"/>
              <a:pathLst>
                <a:path w="7653655" h="6858000">
                  <a:moveTo>
                    <a:pt x="7653528" y="0"/>
                  </a:moveTo>
                  <a:lnTo>
                    <a:pt x="0" y="0"/>
                  </a:lnTo>
                  <a:lnTo>
                    <a:pt x="0" y="6858000"/>
                  </a:lnTo>
                  <a:lnTo>
                    <a:pt x="7653528" y="6858000"/>
                  </a:lnTo>
                  <a:lnTo>
                    <a:pt x="7653528" y="0"/>
                  </a:lnTo>
                  <a:close/>
                </a:path>
              </a:pathLst>
            </a:custGeom>
            <a:solidFill>
              <a:srgbClr val="FFFFFF">
                <a:alpha val="79998"/>
              </a:srgbClr>
            </a:solidFill>
          </p:spPr>
          <p:txBody>
            <a:bodyPr wrap="square" lIns="0" tIns="0" rIns="0" bIns="0" rtlCol="0"/>
            <a:lstStyle/>
            <a:p>
              <a:endParaRPr/>
            </a:p>
          </p:txBody>
        </p:sp>
        <p:sp>
          <p:nvSpPr>
            <p:cNvPr id="6" name="object 6"/>
            <p:cNvSpPr/>
            <p:nvPr/>
          </p:nvSpPr>
          <p:spPr>
            <a:xfrm>
              <a:off x="4860036" y="321563"/>
              <a:ext cx="7024370" cy="3674745"/>
            </a:xfrm>
            <a:custGeom>
              <a:avLst/>
              <a:gdLst/>
              <a:ahLst/>
              <a:cxnLst/>
              <a:rect l="l" t="t" r="r" b="b"/>
              <a:pathLst>
                <a:path w="7024370" h="3674745">
                  <a:moveTo>
                    <a:pt x="4111752" y="0"/>
                  </a:moveTo>
                  <a:lnTo>
                    <a:pt x="0" y="0"/>
                  </a:lnTo>
                  <a:lnTo>
                    <a:pt x="0" y="3674364"/>
                  </a:lnTo>
                  <a:lnTo>
                    <a:pt x="4111752" y="3674364"/>
                  </a:lnTo>
                  <a:lnTo>
                    <a:pt x="4111752" y="0"/>
                  </a:lnTo>
                  <a:close/>
                </a:path>
                <a:path w="7024370" h="3674745">
                  <a:moveTo>
                    <a:pt x="7024116" y="0"/>
                  </a:moveTo>
                  <a:lnTo>
                    <a:pt x="4258056" y="0"/>
                  </a:lnTo>
                  <a:lnTo>
                    <a:pt x="4258056" y="3026664"/>
                  </a:lnTo>
                  <a:lnTo>
                    <a:pt x="7024116" y="3026664"/>
                  </a:lnTo>
                  <a:lnTo>
                    <a:pt x="7024116" y="0"/>
                  </a:lnTo>
                  <a:close/>
                </a:path>
              </a:pathLst>
            </a:custGeom>
            <a:solidFill>
              <a:srgbClr val="FFFFFF"/>
            </a:solidFill>
          </p:spPr>
          <p:txBody>
            <a:bodyPr wrap="square" lIns="0" tIns="0" rIns="0" bIns="0" rtlCol="0"/>
            <a:lstStyle/>
            <a:p>
              <a:endParaRPr/>
            </a:p>
          </p:txBody>
        </p:sp>
        <p:pic>
          <p:nvPicPr>
            <p:cNvPr id="7" name="object 7"/>
            <p:cNvPicPr/>
            <p:nvPr/>
          </p:nvPicPr>
          <p:blipFill>
            <a:blip r:embed="rId2" cstate="print"/>
            <a:stretch>
              <a:fillRect/>
            </a:stretch>
          </p:blipFill>
          <p:spPr>
            <a:xfrm>
              <a:off x="9279635" y="614172"/>
              <a:ext cx="2438400" cy="2438400"/>
            </a:xfrm>
            <a:prstGeom prst="rect">
              <a:avLst/>
            </a:prstGeom>
          </p:spPr>
        </p:pic>
        <p:sp>
          <p:nvSpPr>
            <p:cNvPr id="8" name="object 8"/>
            <p:cNvSpPr/>
            <p:nvPr/>
          </p:nvSpPr>
          <p:spPr>
            <a:xfrm>
              <a:off x="4860035" y="4155947"/>
              <a:ext cx="4112260" cy="2380615"/>
            </a:xfrm>
            <a:custGeom>
              <a:avLst/>
              <a:gdLst/>
              <a:ahLst/>
              <a:cxnLst/>
              <a:rect l="l" t="t" r="r" b="b"/>
              <a:pathLst>
                <a:path w="4112259" h="2380615">
                  <a:moveTo>
                    <a:pt x="4111752" y="0"/>
                  </a:moveTo>
                  <a:lnTo>
                    <a:pt x="0" y="0"/>
                  </a:lnTo>
                  <a:lnTo>
                    <a:pt x="0" y="2380488"/>
                  </a:lnTo>
                  <a:lnTo>
                    <a:pt x="4111752" y="2380488"/>
                  </a:lnTo>
                  <a:lnTo>
                    <a:pt x="4111752" y="0"/>
                  </a:lnTo>
                  <a:close/>
                </a:path>
              </a:pathLst>
            </a:custGeom>
            <a:solidFill>
              <a:srgbClr val="FFFFFF"/>
            </a:solidFill>
          </p:spPr>
          <p:txBody>
            <a:bodyPr wrap="square" lIns="0" tIns="0" rIns="0" bIns="0" rtlCol="0"/>
            <a:lstStyle/>
            <a:p>
              <a:endParaRPr/>
            </a:p>
          </p:txBody>
        </p:sp>
        <p:pic>
          <p:nvPicPr>
            <p:cNvPr id="9" name="object 9"/>
            <p:cNvPicPr/>
            <p:nvPr/>
          </p:nvPicPr>
          <p:blipFill>
            <a:blip r:embed="rId3" cstate="print"/>
            <a:stretch>
              <a:fillRect/>
            </a:stretch>
          </p:blipFill>
          <p:spPr>
            <a:xfrm>
              <a:off x="4940807" y="5422391"/>
              <a:ext cx="3774947" cy="1030224"/>
            </a:xfrm>
            <a:prstGeom prst="rect">
              <a:avLst/>
            </a:prstGeom>
          </p:spPr>
        </p:pic>
        <p:sp>
          <p:nvSpPr>
            <p:cNvPr id="10" name="object 10"/>
            <p:cNvSpPr/>
            <p:nvPr/>
          </p:nvSpPr>
          <p:spPr>
            <a:xfrm>
              <a:off x="9118091" y="3509771"/>
              <a:ext cx="2766060" cy="3027045"/>
            </a:xfrm>
            <a:custGeom>
              <a:avLst/>
              <a:gdLst/>
              <a:ahLst/>
              <a:cxnLst/>
              <a:rect l="l" t="t" r="r" b="b"/>
              <a:pathLst>
                <a:path w="2766059" h="3027045">
                  <a:moveTo>
                    <a:pt x="2766059" y="0"/>
                  </a:moveTo>
                  <a:lnTo>
                    <a:pt x="0" y="0"/>
                  </a:lnTo>
                  <a:lnTo>
                    <a:pt x="0" y="3026664"/>
                  </a:lnTo>
                  <a:lnTo>
                    <a:pt x="2766059" y="3026664"/>
                  </a:lnTo>
                  <a:lnTo>
                    <a:pt x="2766059" y="0"/>
                  </a:lnTo>
                  <a:close/>
                </a:path>
              </a:pathLst>
            </a:custGeom>
            <a:solidFill>
              <a:srgbClr val="FFFFFF"/>
            </a:solidFill>
          </p:spPr>
          <p:txBody>
            <a:bodyPr wrap="square" lIns="0" tIns="0" rIns="0" bIns="0" rtlCol="0"/>
            <a:lstStyle/>
            <a:p>
              <a:endParaRPr/>
            </a:p>
          </p:txBody>
        </p:sp>
        <p:pic>
          <p:nvPicPr>
            <p:cNvPr id="11" name="object 11"/>
            <p:cNvPicPr/>
            <p:nvPr/>
          </p:nvPicPr>
          <p:blipFill>
            <a:blip r:embed="rId4" cstate="print"/>
            <a:stretch>
              <a:fillRect/>
            </a:stretch>
          </p:blipFill>
          <p:spPr>
            <a:xfrm>
              <a:off x="9279635" y="4218432"/>
              <a:ext cx="2438400" cy="1616963"/>
            </a:xfrm>
            <a:prstGeom prst="rect">
              <a:avLst/>
            </a:prstGeom>
          </p:spPr>
        </p:pic>
        <p:pic>
          <p:nvPicPr>
            <p:cNvPr id="12" name="object 12"/>
            <p:cNvPicPr/>
            <p:nvPr/>
          </p:nvPicPr>
          <p:blipFill>
            <a:blip r:embed="rId5" cstate="print"/>
            <a:stretch>
              <a:fillRect/>
            </a:stretch>
          </p:blipFill>
          <p:spPr>
            <a:xfrm>
              <a:off x="4860035" y="321563"/>
              <a:ext cx="4099560" cy="4942332"/>
            </a:xfrm>
            <a:prstGeom prst="rect">
              <a:avLst/>
            </a:prstGeom>
          </p:spPr>
        </p:pic>
      </p:grpSp>
      <p:pic>
        <p:nvPicPr>
          <p:cNvPr id="13" name="object 13"/>
          <p:cNvPicPr/>
          <p:nvPr/>
        </p:nvPicPr>
        <p:blipFill>
          <a:blip r:embed="rId6" cstate="print"/>
          <a:stretch>
            <a:fillRect/>
          </a:stretch>
        </p:blipFill>
        <p:spPr>
          <a:xfrm>
            <a:off x="2642616" y="336804"/>
            <a:ext cx="1464563" cy="1822704"/>
          </a:xfrm>
          <a:prstGeom prst="rect">
            <a:avLst/>
          </a:prstGeom>
        </p:spPr>
      </p:pic>
      <p:sp>
        <p:nvSpPr>
          <p:cNvPr id="14" name="object 14"/>
          <p:cNvSpPr txBox="1"/>
          <p:nvPr/>
        </p:nvSpPr>
        <p:spPr>
          <a:xfrm>
            <a:off x="224739" y="2335530"/>
            <a:ext cx="3992879" cy="4080510"/>
          </a:xfrm>
          <a:prstGeom prst="rect">
            <a:avLst/>
          </a:prstGeom>
        </p:spPr>
        <p:txBody>
          <a:bodyPr vert="horz" wrap="square" lIns="0" tIns="13335" rIns="0" bIns="0" rtlCol="0">
            <a:spAutoFit/>
          </a:bodyPr>
          <a:lstStyle/>
          <a:p>
            <a:pPr marL="12700" marR="5080">
              <a:lnSpc>
                <a:spcPct val="100000"/>
              </a:lnSpc>
              <a:spcBef>
                <a:spcPts val="105"/>
              </a:spcBef>
            </a:pPr>
            <a:r>
              <a:rPr sz="1400">
                <a:solidFill>
                  <a:srgbClr val="FFFFFF"/>
                </a:solidFill>
                <a:latin typeface="Calibri"/>
                <a:cs typeface="Calibri"/>
              </a:rPr>
              <a:t>Dawn</a:t>
            </a:r>
            <a:r>
              <a:rPr sz="1400" spc="-50">
                <a:solidFill>
                  <a:srgbClr val="FFFFFF"/>
                </a:solidFill>
                <a:latin typeface="Calibri"/>
                <a:cs typeface="Calibri"/>
              </a:rPr>
              <a:t> </a:t>
            </a:r>
            <a:r>
              <a:rPr sz="1400" spc="-10">
                <a:solidFill>
                  <a:srgbClr val="FFFFFF"/>
                </a:solidFill>
                <a:latin typeface="Calibri"/>
                <a:cs typeface="Calibri"/>
              </a:rPr>
              <a:t>Wilkes</a:t>
            </a:r>
            <a:r>
              <a:rPr sz="1400" spc="-35">
                <a:solidFill>
                  <a:srgbClr val="FFFFFF"/>
                </a:solidFill>
                <a:latin typeface="Calibri"/>
                <a:cs typeface="Calibri"/>
              </a:rPr>
              <a:t> </a:t>
            </a:r>
            <a:r>
              <a:rPr sz="1400">
                <a:solidFill>
                  <a:srgbClr val="FFFFFF"/>
                </a:solidFill>
                <a:latin typeface="Calibri"/>
                <a:cs typeface="Calibri"/>
              </a:rPr>
              <a:t>has</a:t>
            </a:r>
            <a:r>
              <a:rPr sz="1400" spc="-35">
                <a:solidFill>
                  <a:srgbClr val="FFFFFF"/>
                </a:solidFill>
                <a:latin typeface="Calibri"/>
                <a:cs typeface="Calibri"/>
              </a:rPr>
              <a:t> </a:t>
            </a:r>
            <a:r>
              <a:rPr sz="1400">
                <a:solidFill>
                  <a:srgbClr val="FFFFFF"/>
                </a:solidFill>
                <a:latin typeface="Calibri"/>
                <a:cs typeface="Calibri"/>
              </a:rPr>
              <a:t>been</a:t>
            </a:r>
            <a:r>
              <a:rPr sz="1400" spc="-35">
                <a:solidFill>
                  <a:srgbClr val="FFFFFF"/>
                </a:solidFill>
                <a:latin typeface="Calibri"/>
                <a:cs typeface="Calibri"/>
              </a:rPr>
              <a:t> </a:t>
            </a:r>
            <a:r>
              <a:rPr sz="1400">
                <a:solidFill>
                  <a:srgbClr val="FFFFFF"/>
                </a:solidFill>
                <a:latin typeface="Calibri"/>
                <a:cs typeface="Calibri"/>
              </a:rPr>
              <a:t>seconded</a:t>
            </a:r>
            <a:r>
              <a:rPr sz="1400" spc="-35">
                <a:solidFill>
                  <a:srgbClr val="FFFFFF"/>
                </a:solidFill>
                <a:latin typeface="Calibri"/>
                <a:cs typeface="Calibri"/>
              </a:rPr>
              <a:t> </a:t>
            </a:r>
            <a:r>
              <a:rPr sz="1400">
                <a:solidFill>
                  <a:srgbClr val="FFFFFF"/>
                </a:solidFill>
                <a:latin typeface="Calibri"/>
                <a:cs typeface="Calibri"/>
              </a:rPr>
              <a:t>from</a:t>
            </a:r>
            <a:r>
              <a:rPr sz="1400" spc="-65">
                <a:solidFill>
                  <a:srgbClr val="FFFFFF"/>
                </a:solidFill>
                <a:latin typeface="Calibri"/>
                <a:cs typeface="Calibri"/>
              </a:rPr>
              <a:t> </a:t>
            </a:r>
            <a:r>
              <a:rPr sz="1400">
                <a:solidFill>
                  <a:srgbClr val="FFFFFF"/>
                </a:solidFill>
                <a:latin typeface="Calibri"/>
                <a:cs typeface="Calibri"/>
              </a:rPr>
              <a:t>the</a:t>
            </a:r>
            <a:r>
              <a:rPr sz="1400" spc="-40">
                <a:solidFill>
                  <a:srgbClr val="FFFFFF"/>
                </a:solidFill>
                <a:latin typeface="Calibri"/>
                <a:cs typeface="Calibri"/>
              </a:rPr>
              <a:t> </a:t>
            </a:r>
            <a:r>
              <a:rPr sz="1400">
                <a:solidFill>
                  <a:srgbClr val="FFFFFF"/>
                </a:solidFill>
                <a:latin typeface="Calibri"/>
                <a:cs typeface="Calibri"/>
              </a:rPr>
              <a:t>United</a:t>
            </a:r>
            <a:r>
              <a:rPr sz="1400" spc="-35">
                <a:solidFill>
                  <a:srgbClr val="FFFFFF"/>
                </a:solidFill>
                <a:latin typeface="Calibri"/>
                <a:cs typeface="Calibri"/>
              </a:rPr>
              <a:t> </a:t>
            </a:r>
            <a:r>
              <a:rPr sz="1400" spc="-10">
                <a:solidFill>
                  <a:srgbClr val="FFFFFF"/>
                </a:solidFill>
                <a:latin typeface="Calibri"/>
                <a:cs typeface="Calibri"/>
              </a:rPr>
              <a:t>State </a:t>
            </a:r>
            <a:r>
              <a:rPr sz="1400">
                <a:solidFill>
                  <a:srgbClr val="FFFFFF"/>
                </a:solidFill>
                <a:latin typeface="Calibri"/>
                <a:cs typeface="Calibri"/>
              </a:rPr>
              <a:t>of</a:t>
            </a:r>
            <a:r>
              <a:rPr sz="1400" spc="-40">
                <a:solidFill>
                  <a:srgbClr val="FFFFFF"/>
                </a:solidFill>
                <a:latin typeface="Calibri"/>
                <a:cs typeface="Calibri"/>
              </a:rPr>
              <a:t> </a:t>
            </a:r>
            <a:r>
              <a:rPr sz="1400">
                <a:solidFill>
                  <a:srgbClr val="FFFFFF"/>
                </a:solidFill>
                <a:latin typeface="Calibri"/>
                <a:cs typeface="Calibri"/>
              </a:rPr>
              <a:t>America</a:t>
            </a:r>
            <a:r>
              <a:rPr sz="1400" spc="-35">
                <a:solidFill>
                  <a:srgbClr val="FFFFFF"/>
                </a:solidFill>
                <a:latin typeface="Calibri"/>
                <a:cs typeface="Calibri"/>
              </a:rPr>
              <a:t> </a:t>
            </a:r>
            <a:r>
              <a:rPr sz="1400">
                <a:solidFill>
                  <a:srgbClr val="FFFFFF"/>
                </a:solidFill>
                <a:latin typeface="Calibri"/>
                <a:cs typeface="Calibri"/>
              </a:rPr>
              <a:t>to</a:t>
            </a:r>
            <a:r>
              <a:rPr sz="1400" spc="-30">
                <a:solidFill>
                  <a:srgbClr val="FFFFFF"/>
                </a:solidFill>
                <a:latin typeface="Calibri"/>
                <a:cs typeface="Calibri"/>
              </a:rPr>
              <a:t> </a:t>
            </a:r>
            <a:r>
              <a:rPr sz="1400">
                <a:solidFill>
                  <a:srgbClr val="FFFFFF"/>
                </a:solidFill>
                <a:latin typeface="Calibri"/>
                <a:cs typeface="Calibri"/>
              </a:rPr>
              <a:t>the</a:t>
            </a:r>
            <a:r>
              <a:rPr sz="1400" spc="-30">
                <a:solidFill>
                  <a:srgbClr val="FFFFFF"/>
                </a:solidFill>
                <a:latin typeface="Calibri"/>
                <a:cs typeface="Calibri"/>
              </a:rPr>
              <a:t> </a:t>
            </a:r>
            <a:r>
              <a:rPr sz="1400">
                <a:solidFill>
                  <a:srgbClr val="FFFFFF"/>
                </a:solidFill>
                <a:latin typeface="Calibri"/>
                <a:cs typeface="Calibri"/>
              </a:rPr>
              <a:t>Universal</a:t>
            </a:r>
            <a:r>
              <a:rPr sz="1400" spc="-25">
                <a:solidFill>
                  <a:srgbClr val="FFFFFF"/>
                </a:solidFill>
                <a:latin typeface="Calibri"/>
                <a:cs typeface="Calibri"/>
              </a:rPr>
              <a:t> </a:t>
            </a:r>
            <a:r>
              <a:rPr sz="1400" spc="-10">
                <a:solidFill>
                  <a:srgbClr val="FFFFFF"/>
                </a:solidFill>
                <a:latin typeface="Calibri"/>
                <a:cs typeface="Calibri"/>
              </a:rPr>
              <a:t>Postal</a:t>
            </a:r>
            <a:r>
              <a:rPr sz="1400" spc="-45">
                <a:solidFill>
                  <a:srgbClr val="FFFFFF"/>
                </a:solidFill>
                <a:latin typeface="Calibri"/>
                <a:cs typeface="Calibri"/>
              </a:rPr>
              <a:t> </a:t>
            </a:r>
            <a:r>
              <a:rPr sz="1400">
                <a:solidFill>
                  <a:srgbClr val="FFFFFF"/>
                </a:solidFill>
                <a:latin typeface="Calibri"/>
                <a:cs typeface="Calibri"/>
              </a:rPr>
              <a:t>Union</a:t>
            </a:r>
            <a:r>
              <a:rPr sz="1400" spc="-30">
                <a:solidFill>
                  <a:srgbClr val="FFFFFF"/>
                </a:solidFill>
                <a:latin typeface="Calibri"/>
                <a:cs typeface="Calibri"/>
              </a:rPr>
              <a:t> </a:t>
            </a:r>
            <a:r>
              <a:rPr sz="1400">
                <a:solidFill>
                  <a:srgbClr val="FFFFFF"/>
                </a:solidFill>
                <a:latin typeface="Calibri"/>
                <a:cs typeface="Calibri"/>
              </a:rPr>
              <a:t>since</a:t>
            </a:r>
            <a:r>
              <a:rPr sz="1400" spc="-20">
                <a:solidFill>
                  <a:srgbClr val="FFFFFF"/>
                </a:solidFill>
                <a:latin typeface="Calibri"/>
                <a:cs typeface="Calibri"/>
              </a:rPr>
              <a:t> </a:t>
            </a:r>
            <a:r>
              <a:rPr sz="1400">
                <a:solidFill>
                  <a:srgbClr val="FFFFFF"/>
                </a:solidFill>
                <a:latin typeface="Calibri"/>
                <a:cs typeface="Calibri"/>
              </a:rPr>
              <a:t>2018</a:t>
            </a:r>
            <a:r>
              <a:rPr sz="1400" spc="-30">
                <a:solidFill>
                  <a:srgbClr val="FFFFFF"/>
                </a:solidFill>
                <a:latin typeface="Calibri"/>
                <a:cs typeface="Calibri"/>
              </a:rPr>
              <a:t> </a:t>
            </a:r>
            <a:r>
              <a:rPr sz="1400" spc="-25">
                <a:solidFill>
                  <a:srgbClr val="FFFFFF"/>
                </a:solidFill>
                <a:latin typeface="Calibri"/>
                <a:cs typeface="Calibri"/>
              </a:rPr>
              <a:t>as </a:t>
            </a:r>
            <a:r>
              <a:rPr sz="1400">
                <a:solidFill>
                  <a:srgbClr val="FFFFFF"/>
                </a:solidFill>
                <a:latin typeface="Calibri"/>
                <a:cs typeface="Calibri"/>
              </a:rPr>
              <a:t>the</a:t>
            </a:r>
            <a:r>
              <a:rPr sz="1400" spc="-45">
                <a:solidFill>
                  <a:srgbClr val="FFFFFF"/>
                </a:solidFill>
                <a:latin typeface="Calibri"/>
                <a:cs typeface="Calibri"/>
              </a:rPr>
              <a:t> </a:t>
            </a:r>
            <a:r>
              <a:rPr sz="1400">
                <a:solidFill>
                  <a:srgbClr val="FFFFFF"/>
                </a:solidFill>
                <a:latin typeface="Calibri"/>
                <a:cs typeface="Calibri"/>
              </a:rPr>
              <a:t>Program</a:t>
            </a:r>
            <a:r>
              <a:rPr sz="1400" spc="-65">
                <a:solidFill>
                  <a:srgbClr val="FFFFFF"/>
                </a:solidFill>
                <a:latin typeface="Calibri"/>
                <a:cs typeface="Calibri"/>
              </a:rPr>
              <a:t> </a:t>
            </a:r>
            <a:r>
              <a:rPr sz="1400">
                <a:solidFill>
                  <a:srgbClr val="FFFFFF"/>
                </a:solidFill>
                <a:latin typeface="Calibri"/>
                <a:cs typeface="Calibri"/>
              </a:rPr>
              <a:t>Manager</a:t>
            </a:r>
            <a:r>
              <a:rPr sz="1400" spc="-30">
                <a:solidFill>
                  <a:srgbClr val="FFFFFF"/>
                </a:solidFill>
                <a:latin typeface="Calibri"/>
                <a:cs typeface="Calibri"/>
              </a:rPr>
              <a:t> </a:t>
            </a:r>
            <a:r>
              <a:rPr sz="1400">
                <a:solidFill>
                  <a:srgbClr val="FFFFFF"/>
                </a:solidFill>
                <a:latin typeface="Calibri"/>
                <a:cs typeface="Calibri"/>
              </a:rPr>
              <a:t>for</a:t>
            </a:r>
            <a:r>
              <a:rPr sz="1400" spc="-65">
                <a:solidFill>
                  <a:srgbClr val="FFFFFF"/>
                </a:solidFill>
                <a:latin typeface="Calibri"/>
                <a:cs typeface="Calibri"/>
              </a:rPr>
              <a:t> </a:t>
            </a:r>
            <a:r>
              <a:rPr sz="1400">
                <a:solidFill>
                  <a:srgbClr val="FFFFFF"/>
                </a:solidFill>
                <a:latin typeface="Calibri"/>
                <a:cs typeface="Calibri"/>
              </a:rPr>
              <a:t>Security.</a:t>
            </a:r>
            <a:r>
              <a:rPr sz="1400" spc="484">
                <a:solidFill>
                  <a:srgbClr val="FFFFFF"/>
                </a:solidFill>
                <a:latin typeface="Calibri"/>
                <a:cs typeface="Calibri"/>
              </a:rPr>
              <a:t> </a:t>
            </a:r>
            <a:r>
              <a:rPr sz="1400">
                <a:solidFill>
                  <a:srgbClr val="FFFFFF"/>
                </a:solidFill>
                <a:latin typeface="Calibri"/>
                <a:cs typeface="Calibri"/>
              </a:rPr>
              <a:t>During</a:t>
            </a:r>
            <a:r>
              <a:rPr sz="1400" spc="-50">
                <a:solidFill>
                  <a:srgbClr val="FFFFFF"/>
                </a:solidFill>
                <a:latin typeface="Calibri"/>
                <a:cs typeface="Calibri"/>
              </a:rPr>
              <a:t> </a:t>
            </a:r>
            <a:r>
              <a:rPr sz="1400">
                <a:solidFill>
                  <a:srgbClr val="FFFFFF"/>
                </a:solidFill>
                <a:latin typeface="Calibri"/>
                <a:cs typeface="Calibri"/>
              </a:rPr>
              <a:t>this</a:t>
            </a:r>
            <a:r>
              <a:rPr sz="1400" spc="-35">
                <a:solidFill>
                  <a:srgbClr val="FFFFFF"/>
                </a:solidFill>
                <a:latin typeface="Calibri"/>
                <a:cs typeface="Calibri"/>
              </a:rPr>
              <a:t> </a:t>
            </a:r>
            <a:r>
              <a:rPr sz="1400" spc="-10">
                <a:solidFill>
                  <a:srgbClr val="FFFFFF"/>
                </a:solidFill>
                <a:latin typeface="Calibri"/>
                <a:cs typeface="Calibri"/>
              </a:rPr>
              <a:t>time, </a:t>
            </a:r>
            <a:r>
              <a:rPr sz="1400">
                <a:solidFill>
                  <a:srgbClr val="FFFFFF"/>
                </a:solidFill>
                <a:latin typeface="Calibri"/>
                <a:cs typeface="Calibri"/>
              </a:rPr>
              <a:t>she</a:t>
            </a:r>
            <a:r>
              <a:rPr sz="1400" spc="-25">
                <a:solidFill>
                  <a:srgbClr val="FFFFFF"/>
                </a:solidFill>
                <a:latin typeface="Calibri"/>
                <a:cs typeface="Calibri"/>
              </a:rPr>
              <a:t> </a:t>
            </a:r>
            <a:r>
              <a:rPr sz="1400">
                <a:solidFill>
                  <a:srgbClr val="FFFFFF"/>
                </a:solidFill>
                <a:latin typeface="Calibri"/>
                <a:cs typeface="Calibri"/>
              </a:rPr>
              <a:t>has</a:t>
            </a:r>
            <a:r>
              <a:rPr sz="1400" spc="-25">
                <a:solidFill>
                  <a:srgbClr val="FFFFFF"/>
                </a:solidFill>
                <a:latin typeface="Calibri"/>
                <a:cs typeface="Calibri"/>
              </a:rPr>
              <a:t> </a:t>
            </a:r>
            <a:r>
              <a:rPr sz="1400" spc="-10">
                <a:solidFill>
                  <a:srgbClr val="FFFFFF"/>
                </a:solidFill>
                <a:latin typeface="Calibri"/>
                <a:cs typeface="Calibri"/>
              </a:rPr>
              <a:t>conducted</a:t>
            </a:r>
            <a:r>
              <a:rPr sz="1400" spc="-20">
                <a:solidFill>
                  <a:srgbClr val="FFFFFF"/>
                </a:solidFill>
                <a:latin typeface="Calibri"/>
                <a:cs typeface="Calibri"/>
              </a:rPr>
              <a:t> </a:t>
            </a:r>
            <a:r>
              <a:rPr sz="1400">
                <a:solidFill>
                  <a:srgbClr val="FFFFFF"/>
                </a:solidFill>
                <a:latin typeface="Calibri"/>
                <a:cs typeface="Calibri"/>
              </a:rPr>
              <a:t>successfully</a:t>
            </a:r>
            <a:r>
              <a:rPr sz="1400" spc="-20">
                <a:solidFill>
                  <a:srgbClr val="FFFFFF"/>
                </a:solidFill>
                <a:latin typeface="Calibri"/>
                <a:cs typeface="Calibri"/>
              </a:rPr>
              <a:t> </a:t>
            </a:r>
            <a:r>
              <a:rPr sz="1400" spc="-10">
                <a:solidFill>
                  <a:srgbClr val="FFFFFF"/>
                </a:solidFill>
                <a:latin typeface="Calibri"/>
                <a:cs typeface="Calibri"/>
              </a:rPr>
              <a:t>implemented</a:t>
            </a:r>
            <a:r>
              <a:rPr sz="1400" spc="-20">
                <a:solidFill>
                  <a:srgbClr val="FFFFFF"/>
                </a:solidFill>
                <a:latin typeface="Calibri"/>
                <a:cs typeface="Calibri"/>
              </a:rPr>
              <a:t> </a:t>
            </a:r>
            <a:r>
              <a:rPr sz="1400" spc="-25">
                <a:solidFill>
                  <a:srgbClr val="FFFFFF"/>
                </a:solidFill>
                <a:latin typeface="Calibri"/>
                <a:cs typeface="Calibri"/>
              </a:rPr>
              <a:t>and </a:t>
            </a:r>
            <a:r>
              <a:rPr sz="1400" spc="-10">
                <a:solidFill>
                  <a:srgbClr val="FFFFFF"/>
                </a:solidFill>
                <a:latin typeface="Calibri"/>
                <a:cs typeface="Calibri"/>
              </a:rPr>
              <a:t>exceeded</a:t>
            </a:r>
            <a:r>
              <a:rPr sz="1400" spc="-15">
                <a:solidFill>
                  <a:srgbClr val="FFFFFF"/>
                </a:solidFill>
                <a:latin typeface="Calibri"/>
                <a:cs typeface="Calibri"/>
              </a:rPr>
              <a:t> </a:t>
            </a:r>
            <a:r>
              <a:rPr sz="1400">
                <a:solidFill>
                  <a:srgbClr val="FFFFFF"/>
                </a:solidFill>
                <a:latin typeface="Calibri"/>
                <a:cs typeface="Calibri"/>
              </a:rPr>
              <a:t>the</a:t>
            </a:r>
            <a:r>
              <a:rPr sz="1400" spc="-30">
                <a:solidFill>
                  <a:srgbClr val="FFFFFF"/>
                </a:solidFill>
                <a:latin typeface="Calibri"/>
                <a:cs typeface="Calibri"/>
              </a:rPr>
              <a:t> </a:t>
            </a:r>
            <a:r>
              <a:rPr sz="1400">
                <a:solidFill>
                  <a:srgbClr val="FFFFFF"/>
                </a:solidFill>
                <a:latin typeface="Calibri"/>
                <a:cs typeface="Calibri"/>
              </a:rPr>
              <a:t>key</a:t>
            </a:r>
            <a:r>
              <a:rPr sz="1400" spc="-25">
                <a:solidFill>
                  <a:srgbClr val="FFFFFF"/>
                </a:solidFill>
                <a:latin typeface="Calibri"/>
                <a:cs typeface="Calibri"/>
              </a:rPr>
              <a:t> </a:t>
            </a:r>
            <a:r>
              <a:rPr sz="1400" spc="-10">
                <a:solidFill>
                  <a:srgbClr val="FFFFFF"/>
                </a:solidFill>
                <a:latin typeface="Calibri"/>
                <a:cs typeface="Calibri"/>
              </a:rPr>
              <a:t>performance</a:t>
            </a:r>
            <a:r>
              <a:rPr sz="1400" spc="-40">
                <a:solidFill>
                  <a:srgbClr val="FFFFFF"/>
                </a:solidFill>
                <a:latin typeface="Calibri"/>
                <a:cs typeface="Calibri"/>
              </a:rPr>
              <a:t> </a:t>
            </a:r>
            <a:r>
              <a:rPr sz="1400" spc="-10">
                <a:solidFill>
                  <a:srgbClr val="FFFFFF"/>
                </a:solidFill>
                <a:latin typeface="Calibri"/>
                <a:cs typeface="Calibri"/>
              </a:rPr>
              <a:t>indicators</a:t>
            </a:r>
            <a:r>
              <a:rPr sz="1400" spc="-30">
                <a:solidFill>
                  <a:srgbClr val="FFFFFF"/>
                </a:solidFill>
                <a:latin typeface="Calibri"/>
                <a:cs typeface="Calibri"/>
              </a:rPr>
              <a:t> </a:t>
            </a:r>
            <a:r>
              <a:rPr sz="1400">
                <a:solidFill>
                  <a:srgbClr val="FFFFFF"/>
                </a:solidFill>
                <a:latin typeface="Calibri"/>
                <a:cs typeface="Calibri"/>
              </a:rPr>
              <a:t>of</a:t>
            </a:r>
            <a:r>
              <a:rPr sz="1400" spc="-45">
                <a:solidFill>
                  <a:srgbClr val="FFFFFF"/>
                </a:solidFill>
                <a:latin typeface="Calibri"/>
                <a:cs typeface="Calibri"/>
              </a:rPr>
              <a:t> </a:t>
            </a:r>
            <a:r>
              <a:rPr sz="1400" spc="-20">
                <a:solidFill>
                  <a:srgbClr val="FFFFFF"/>
                </a:solidFill>
                <a:latin typeface="Calibri"/>
                <a:cs typeface="Calibri"/>
              </a:rPr>
              <a:t>this </a:t>
            </a:r>
            <a:r>
              <a:rPr sz="1400">
                <a:solidFill>
                  <a:srgbClr val="FFFFFF"/>
                </a:solidFill>
                <a:latin typeface="Calibri"/>
                <a:cs typeface="Calibri"/>
              </a:rPr>
              <a:t>position</a:t>
            </a:r>
            <a:r>
              <a:rPr sz="1400" spc="-45">
                <a:solidFill>
                  <a:srgbClr val="FFFFFF"/>
                </a:solidFill>
                <a:latin typeface="Calibri"/>
                <a:cs typeface="Calibri"/>
              </a:rPr>
              <a:t> </a:t>
            </a:r>
            <a:r>
              <a:rPr sz="1400">
                <a:solidFill>
                  <a:srgbClr val="FFFFFF"/>
                </a:solidFill>
                <a:latin typeface="Calibri"/>
                <a:cs typeface="Calibri"/>
              </a:rPr>
              <a:t>set</a:t>
            </a:r>
            <a:r>
              <a:rPr sz="1400" spc="-20">
                <a:solidFill>
                  <a:srgbClr val="FFFFFF"/>
                </a:solidFill>
                <a:latin typeface="Calibri"/>
                <a:cs typeface="Calibri"/>
              </a:rPr>
              <a:t> </a:t>
            </a:r>
            <a:r>
              <a:rPr sz="1400">
                <a:solidFill>
                  <a:srgbClr val="FFFFFF"/>
                </a:solidFill>
                <a:latin typeface="Calibri"/>
                <a:cs typeface="Calibri"/>
              </a:rPr>
              <a:t>at</a:t>
            </a:r>
            <a:r>
              <a:rPr sz="1400" spc="-45">
                <a:solidFill>
                  <a:srgbClr val="FFFFFF"/>
                </a:solidFill>
                <a:latin typeface="Calibri"/>
                <a:cs typeface="Calibri"/>
              </a:rPr>
              <a:t> </a:t>
            </a:r>
            <a:r>
              <a:rPr sz="1400">
                <a:solidFill>
                  <a:srgbClr val="FFFFFF"/>
                </a:solidFill>
                <a:latin typeface="Calibri"/>
                <a:cs typeface="Calibri"/>
              </a:rPr>
              <a:t>the</a:t>
            </a:r>
            <a:r>
              <a:rPr sz="1400" spc="-20">
                <a:solidFill>
                  <a:srgbClr val="FFFFFF"/>
                </a:solidFill>
                <a:latin typeface="Calibri"/>
                <a:cs typeface="Calibri"/>
              </a:rPr>
              <a:t> </a:t>
            </a:r>
            <a:r>
              <a:rPr sz="1400" spc="-10">
                <a:solidFill>
                  <a:srgbClr val="FFFFFF"/>
                </a:solidFill>
                <a:latin typeface="Calibri"/>
                <a:cs typeface="Calibri"/>
              </a:rPr>
              <a:t>Istanbul</a:t>
            </a:r>
            <a:r>
              <a:rPr sz="1400" spc="-30">
                <a:solidFill>
                  <a:srgbClr val="FFFFFF"/>
                </a:solidFill>
                <a:latin typeface="Calibri"/>
                <a:cs typeface="Calibri"/>
              </a:rPr>
              <a:t> </a:t>
            </a:r>
            <a:r>
              <a:rPr sz="1400">
                <a:solidFill>
                  <a:srgbClr val="FFFFFF"/>
                </a:solidFill>
                <a:latin typeface="Calibri"/>
                <a:cs typeface="Calibri"/>
              </a:rPr>
              <a:t>Congress</a:t>
            </a:r>
            <a:r>
              <a:rPr sz="1400" spc="-30">
                <a:solidFill>
                  <a:srgbClr val="FFFFFF"/>
                </a:solidFill>
                <a:latin typeface="Calibri"/>
                <a:cs typeface="Calibri"/>
              </a:rPr>
              <a:t> </a:t>
            </a:r>
            <a:r>
              <a:rPr sz="1400">
                <a:solidFill>
                  <a:srgbClr val="FFFFFF"/>
                </a:solidFill>
                <a:latin typeface="Calibri"/>
                <a:cs typeface="Calibri"/>
              </a:rPr>
              <a:t>in</a:t>
            </a:r>
            <a:r>
              <a:rPr sz="1400" spc="-20">
                <a:solidFill>
                  <a:srgbClr val="FFFFFF"/>
                </a:solidFill>
                <a:latin typeface="Calibri"/>
                <a:cs typeface="Calibri"/>
              </a:rPr>
              <a:t> </a:t>
            </a:r>
            <a:r>
              <a:rPr sz="1400" spc="-10">
                <a:solidFill>
                  <a:srgbClr val="FFFFFF"/>
                </a:solidFill>
                <a:latin typeface="Calibri"/>
                <a:cs typeface="Calibri"/>
              </a:rPr>
              <a:t>2017.</a:t>
            </a:r>
            <a:endParaRPr sz="1400">
              <a:latin typeface="Calibri"/>
              <a:cs typeface="Calibri"/>
            </a:endParaRPr>
          </a:p>
          <a:p>
            <a:pPr marL="12700" marR="17145">
              <a:lnSpc>
                <a:spcPct val="100000"/>
              </a:lnSpc>
              <a:spcBef>
                <a:spcPts val="1680"/>
              </a:spcBef>
            </a:pPr>
            <a:r>
              <a:rPr sz="1400">
                <a:solidFill>
                  <a:srgbClr val="FFFFFF"/>
                </a:solidFill>
                <a:latin typeface="Calibri"/>
                <a:cs typeface="Calibri"/>
              </a:rPr>
              <a:t>Ms.</a:t>
            </a:r>
            <a:r>
              <a:rPr sz="1400" spc="-50">
                <a:solidFill>
                  <a:srgbClr val="FFFFFF"/>
                </a:solidFill>
                <a:latin typeface="Calibri"/>
                <a:cs typeface="Calibri"/>
              </a:rPr>
              <a:t> </a:t>
            </a:r>
            <a:r>
              <a:rPr sz="1400" spc="-10">
                <a:solidFill>
                  <a:srgbClr val="FFFFFF"/>
                </a:solidFill>
                <a:latin typeface="Calibri"/>
                <a:cs typeface="Calibri"/>
              </a:rPr>
              <a:t>Wilkes</a:t>
            </a:r>
            <a:r>
              <a:rPr sz="1400" spc="-30">
                <a:solidFill>
                  <a:srgbClr val="FFFFFF"/>
                </a:solidFill>
                <a:latin typeface="Calibri"/>
                <a:cs typeface="Calibri"/>
              </a:rPr>
              <a:t> </a:t>
            </a:r>
            <a:r>
              <a:rPr sz="1400">
                <a:solidFill>
                  <a:srgbClr val="FFFFFF"/>
                </a:solidFill>
                <a:latin typeface="Calibri"/>
                <a:cs typeface="Calibri"/>
              </a:rPr>
              <a:t>began</a:t>
            </a:r>
            <a:r>
              <a:rPr sz="1400" spc="-25">
                <a:solidFill>
                  <a:srgbClr val="FFFFFF"/>
                </a:solidFill>
                <a:latin typeface="Calibri"/>
                <a:cs typeface="Calibri"/>
              </a:rPr>
              <a:t> </a:t>
            </a:r>
            <a:r>
              <a:rPr sz="1400">
                <a:solidFill>
                  <a:srgbClr val="FFFFFF"/>
                </a:solidFill>
                <a:latin typeface="Calibri"/>
                <a:cs typeface="Calibri"/>
              </a:rPr>
              <a:t>her</a:t>
            </a:r>
            <a:r>
              <a:rPr sz="1400" spc="-50">
                <a:solidFill>
                  <a:srgbClr val="FFFFFF"/>
                </a:solidFill>
                <a:latin typeface="Calibri"/>
                <a:cs typeface="Calibri"/>
              </a:rPr>
              <a:t> </a:t>
            </a:r>
            <a:r>
              <a:rPr sz="1400">
                <a:solidFill>
                  <a:srgbClr val="FFFFFF"/>
                </a:solidFill>
                <a:latin typeface="Calibri"/>
                <a:cs typeface="Calibri"/>
              </a:rPr>
              <a:t>law</a:t>
            </a:r>
            <a:r>
              <a:rPr sz="1400" spc="-35">
                <a:solidFill>
                  <a:srgbClr val="FFFFFF"/>
                </a:solidFill>
                <a:latin typeface="Calibri"/>
                <a:cs typeface="Calibri"/>
              </a:rPr>
              <a:t> </a:t>
            </a:r>
            <a:r>
              <a:rPr sz="1400" spc="-10">
                <a:solidFill>
                  <a:srgbClr val="FFFFFF"/>
                </a:solidFill>
                <a:latin typeface="Calibri"/>
                <a:cs typeface="Calibri"/>
              </a:rPr>
              <a:t>enforcement</a:t>
            </a:r>
            <a:r>
              <a:rPr sz="1400" spc="-35">
                <a:solidFill>
                  <a:srgbClr val="FFFFFF"/>
                </a:solidFill>
                <a:latin typeface="Calibri"/>
                <a:cs typeface="Calibri"/>
              </a:rPr>
              <a:t> </a:t>
            </a:r>
            <a:r>
              <a:rPr sz="1400">
                <a:solidFill>
                  <a:srgbClr val="FFFFFF"/>
                </a:solidFill>
                <a:latin typeface="Calibri"/>
                <a:cs typeface="Calibri"/>
              </a:rPr>
              <a:t>career</a:t>
            </a:r>
            <a:r>
              <a:rPr sz="1400" spc="-35">
                <a:solidFill>
                  <a:srgbClr val="FFFFFF"/>
                </a:solidFill>
                <a:latin typeface="Calibri"/>
                <a:cs typeface="Calibri"/>
              </a:rPr>
              <a:t> </a:t>
            </a:r>
            <a:r>
              <a:rPr sz="1400">
                <a:solidFill>
                  <a:srgbClr val="FFFFFF"/>
                </a:solidFill>
                <a:latin typeface="Calibri"/>
                <a:cs typeface="Calibri"/>
              </a:rPr>
              <a:t>with</a:t>
            </a:r>
            <a:r>
              <a:rPr sz="1400" spc="-40">
                <a:solidFill>
                  <a:srgbClr val="FFFFFF"/>
                </a:solidFill>
                <a:latin typeface="Calibri"/>
                <a:cs typeface="Calibri"/>
              </a:rPr>
              <a:t> </a:t>
            </a:r>
            <a:r>
              <a:rPr sz="1400" spc="-25">
                <a:solidFill>
                  <a:srgbClr val="FFFFFF"/>
                </a:solidFill>
                <a:latin typeface="Calibri"/>
                <a:cs typeface="Calibri"/>
              </a:rPr>
              <a:t>the </a:t>
            </a:r>
            <a:r>
              <a:rPr sz="1400">
                <a:solidFill>
                  <a:srgbClr val="FFFFFF"/>
                </a:solidFill>
                <a:latin typeface="Calibri"/>
                <a:cs typeface="Calibri"/>
              </a:rPr>
              <a:t>US</a:t>
            </a:r>
            <a:r>
              <a:rPr sz="1400" spc="-55">
                <a:solidFill>
                  <a:srgbClr val="FFFFFF"/>
                </a:solidFill>
                <a:latin typeface="Calibri"/>
                <a:cs typeface="Calibri"/>
              </a:rPr>
              <a:t> </a:t>
            </a:r>
            <a:r>
              <a:rPr sz="1400">
                <a:solidFill>
                  <a:srgbClr val="FFFFFF"/>
                </a:solidFill>
                <a:latin typeface="Calibri"/>
                <a:cs typeface="Calibri"/>
              </a:rPr>
              <a:t>Postal</a:t>
            </a:r>
            <a:r>
              <a:rPr sz="1400" spc="-45">
                <a:solidFill>
                  <a:srgbClr val="FFFFFF"/>
                </a:solidFill>
                <a:latin typeface="Calibri"/>
                <a:cs typeface="Calibri"/>
              </a:rPr>
              <a:t> </a:t>
            </a:r>
            <a:r>
              <a:rPr sz="1400">
                <a:solidFill>
                  <a:srgbClr val="FFFFFF"/>
                </a:solidFill>
                <a:latin typeface="Calibri"/>
                <a:cs typeface="Calibri"/>
              </a:rPr>
              <a:t>Inspection</a:t>
            </a:r>
            <a:r>
              <a:rPr sz="1400" spc="-25">
                <a:solidFill>
                  <a:srgbClr val="FFFFFF"/>
                </a:solidFill>
                <a:latin typeface="Calibri"/>
                <a:cs typeface="Calibri"/>
              </a:rPr>
              <a:t> </a:t>
            </a:r>
            <a:r>
              <a:rPr sz="1400">
                <a:solidFill>
                  <a:srgbClr val="FFFFFF"/>
                </a:solidFill>
                <a:latin typeface="Calibri"/>
                <a:cs typeface="Calibri"/>
              </a:rPr>
              <a:t>Service</a:t>
            </a:r>
            <a:r>
              <a:rPr sz="1400" spc="-55">
                <a:solidFill>
                  <a:srgbClr val="FFFFFF"/>
                </a:solidFill>
                <a:latin typeface="Calibri"/>
                <a:cs typeface="Calibri"/>
              </a:rPr>
              <a:t> </a:t>
            </a:r>
            <a:r>
              <a:rPr sz="1400">
                <a:solidFill>
                  <a:srgbClr val="FFFFFF"/>
                </a:solidFill>
                <a:latin typeface="Calibri"/>
                <a:cs typeface="Calibri"/>
              </a:rPr>
              <a:t>in</a:t>
            </a:r>
            <a:r>
              <a:rPr sz="1400" spc="-35">
                <a:solidFill>
                  <a:srgbClr val="FFFFFF"/>
                </a:solidFill>
                <a:latin typeface="Calibri"/>
                <a:cs typeface="Calibri"/>
              </a:rPr>
              <a:t> </a:t>
            </a:r>
            <a:r>
              <a:rPr sz="1400">
                <a:solidFill>
                  <a:srgbClr val="FFFFFF"/>
                </a:solidFill>
                <a:latin typeface="Calibri"/>
                <a:cs typeface="Calibri"/>
              </a:rPr>
              <a:t>2006,</a:t>
            </a:r>
            <a:r>
              <a:rPr sz="1400" spc="-25">
                <a:solidFill>
                  <a:srgbClr val="FFFFFF"/>
                </a:solidFill>
                <a:latin typeface="Calibri"/>
                <a:cs typeface="Calibri"/>
              </a:rPr>
              <a:t> </a:t>
            </a:r>
            <a:r>
              <a:rPr sz="1400">
                <a:solidFill>
                  <a:srgbClr val="FFFFFF"/>
                </a:solidFill>
                <a:latin typeface="Calibri"/>
                <a:cs typeface="Calibri"/>
              </a:rPr>
              <a:t>during</a:t>
            </a:r>
            <a:r>
              <a:rPr sz="1400" spc="-35">
                <a:solidFill>
                  <a:srgbClr val="FFFFFF"/>
                </a:solidFill>
                <a:latin typeface="Calibri"/>
                <a:cs typeface="Calibri"/>
              </a:rPr>
              <a:t> </a:t>
            </a:r>
            <a:r>
              <a:rPr sz="1400">
                <a:solidFill>
                  <a:srgbClr val="FFFFFF"/>
                </a:solidFill>
                <a:latin typeface="Calibri"/>
                <a:cs typeface="Calibri"/>
              </a:rPr>
              <a:t>her</a:t>
            </a:r>
            <a:r>
              <a:rPr sz="1400" spc="-40">
                <a:solidFill>
                  <a:srgbClr val="FFFFFF"/>
                </a:solidFill>
                <a:latin typeface="Calibri"/>
                <a:cs typeface="Calibri"/>
              </a:rPr>
              <a:t> </a:t>
            </a:r>
            <a:r>
              <a:rPr sz="1400" spc="-10">
                <a:solidFill>
                  <a:srgbClr val="FFFFFF"/>
                </a:solidFill>
                <a:latin typeface="Calibri"/>
                <a:cs typeface="Calibri"/>
              </a:rPr>
              <a:t>tenure </a:t>
            </a:r>
            <a:r>
              <a:rPr sz="1400">
                <a:solidFill>
                  <a:srgbClr val="FFFFFF"/>
                </a:solidFill>
                <a:latin typeface="Calibri"/>
                <a:cs typeface="Calibri"/>
              </a:rPr>
              <a:t>she</a:t>
            </a:r>
            <a:r>
              <a:rPr sz="1400" spc="-30">
                <a:solidFill>
                  <a:srgbClr val="FFFFFF"/>
                </a:solidFill>
                <a:latin typeface="Calibri"/>
                <a:cs typeface="Calibri"/>
              </a:rPr>
              <a:t> </a:t>
            </a:r>
            <a:r>
              <a:rPr sz="1400" spc="-10">
                <a:solidFill>
                  <a:srgbClr val="FFFFFF"/>
                </a:solidFill>
                <a:latin typeface="Calibri"/>
                <a:cs typeface="Calibri"/>
              </a:rPr>
              <a:t>worked</a:t>
            </a:r>
            <a:r>
              <a:rPr sz="1400" spc="-50">
                <a:solidFill>
                  <a:srgbClr val="FFFFFF"/>
                </a:solidFill>
                <a:latin typeface="Calibri"/>
                <a:cs typeface="Calibri"/>
              </a:rPr>
              <a:t> </a:t>
            </a:r>
            <a:r>
              <a:rPr sz="1400">
                <a:solidFill>
                  <a:srgbClr val="FFFFFF"/>
                </a:solidFill>
                <a:latin typeface="Calibri"/>
                <a:cs typeface="Calibri"/>
              </a:rPr>
              <a:t>a</a:t>
            </a:r>
            <a:r>
              <a:rPr sz="1400" spc="-30">
                <a:solidFill>
                  <a:srgbClr val="FFFFFF"/>
                </a:solidFill>
                <a:latin typeface="Calibri"/>
                <a:cs typeface="Calibri"/>
              </a:rPr>
              <a:t> </a:t>
            </a:r>
            <a:r>
              <a:rPr sz="1400">
                <a:solidFill>
                  <a:srgbClr val="FFFFFF"/>
                </a:solidFill>
                <a:latin typeface="Calibri"/>
                <a:cs typeface="Calibri"/>
              </a:rPr>
              <a:t>variety</a:t>
            </a:r>
            <a:r>
              <a:rPr sz="1400" spc="-10">
                <a:solidFill>
                  <a:srgbClr val="FFFFFF"/>
                </a:solidFill>
                <a:latin typeface="Calibri"/>
                <a:cs typeface="Calibri"/>
              </a:rPr>
              <a:t> </a:t>
            </a:r>
            <a:r>
              <a:rPr sz="1400">
                <a:solidFill>
                  <a:srgbClr val="FFFFFF"/>
                </a:solidFill>
                <a:latin typeface="Calibri"/>
                <a:cs typeface="Calibri"/>
              </a:rPr>
              <a:t>of</a:t>
            </a:r>
            <a:r>
              <a:rPr sz="1400" spc="-35">
                <a:solidFill>
                  <a:srgbClr val="FFFFFF"/>
                </a:solidFill>
                <a:latin typeface="Calibri"/>
                <a:cs typeface="Calibri"/>
              </a:rPr>
              <a:t> </a:t>
            </a:r>
            <a:r>
              <a:rPr sz="1400" spc="-10">
                <a:solidFill>
                  <a:srgbClr val="FFFFFF"/>
                </a:solidFill>
                <a:latin typeface="Calibri"/>
                <a:cs typeface="Calibri"/>
              </a:rPr>
              <a:t>assignments</a:t>
            </a:r>
            <a:r>
              <a:rPr sz="1400" spc="-15">
                <a:solidFill>
                  <a:srgbClr val="FFFFFF"/>
                </a:solidFill>
                <a:latin typeface="Calibri"/>
                <a:cs typeface="Calibri"/>
              </a:rPr>
              <a:t> </a:t>
            </a:r>
            <a:r>
              <a:rPr sz="1400" spc="-10">
                <a:solidFill>
                  <a:srgbClr val="FFFFFF"/>
                </a:solidFill>
                <a:latin typeface="Calibri"/>
                <a:cs typeface="Calibri"/>
              </a:rPr>
              <a:t>ranging</a:t>
            </a:r>
            <a:r>
              <a:rPr sz="1400" spc="-20">
                <a:solidFill>
                  <a:srgbClr val="FFFFFF"/>
                </a:solidFill>
                <a:latin typeface="Calibri"/>
                <a:cs typeface="Calibri"/>
              </a:rPr>
              <a:t> from </a:t>
            </a:r>
            <a:r>
              <a:rPr sz="1400">
                <a:solidFill>
                  <a:srgbClr val="FFFFFF"/>
                </a:solidFill>
                <a:latin typeface="Calibri"/>
                <a:cs typeface="Calibri"/>
              </a:rPr>
              <a:t>external</a:t>
            </a:r>
            <a:r>
              <a:rPr sz="1400" spc="-40">
                <a:solidFill>
                  <a:srgbClr val="FFFFFF"/>
                </a:solidFill>
                <a:latin typeface="Calibri"/>
                <a:cs typeface="Calibri"/>
              </a:rPr>
              <a:t> </a:t>
            </a:r>
            <a:r>
              <a:rPr sz="1400">
                <a:solidFill>
                  <a:srgbClr val="FFFFFF"/>
                </a:solidFill>
                <a:latin typeface="Calibri"/>
                <a:cs typeface="Calibri"/>
              </a:rPr>
              <a:t>and</a:t>
            </a:r>
            <a:r>
              <a:rPr sz="1400" spc="-55">
                <a:solidFill>
                  <a:srgbClr val="FFFFFF"/>
                </a:solidFill>
                <a:latin typeface="Calibri"/>
                <a:cs typeface="Calibri"/>
              </a:rPr>
              <a:t> </a:t>
            </a:r>
            <a:r>
              <a:rPr sz="1400">
                <a:solidFill>
                  <a:srgbClr val="FFFFFF"/>
                </a:solidFill>
                <a:latin typeface="Calibri"/>
                <a:cs typeface="Calibri"/>
              </a:rPr>
              <a:t>internal</a:t>
            </a:r>
            <a:r>
              <a:rPr sz="1400" spc="-40">
                <a:solidFill>
                  <a:srgbClr val="FFFFFF"/>
                </a:solidFill>
                <a:latin typeface="Calibri"/>
                <a:cs typeface="Calibri"/>
              </a:rPr>
              <a:t> </a:t>
            </a:r>
            <a:r>
              <a:rPr sz="1400">
                <a:solidFill>
                  <a:srgbClr val="FFFFFF"/>
                </a:solidFill>
                <a:latin typeface="Calibri"/>
                <a:cs typeface="Calibri"/>
              </a:rPr>
              <a:t>mail</a:t>
            </a:r>
            <a:r>
              <a:rPr sz="1400" spc="-50">
                <a:solidFill>
                  <a:srgbClr val="FFFFFF"/>
                </a:solidFill>
                <a:latin typeface="Calibri"/>
                <a:cs typeface="Calibri"/>
              </a:rPr>
              <a:t> </a:t>
            </a:r>
            <a:r>
              <a:rPr sz="1400">
                <a:solidFill>
                  <a:srgbClr val="FFFFFF"/>
                </a:solidFill>
                <a:latin typeface="Calibri"/>
                <a:cs typeface="Calibri"/>
              </a:rPr>
              <a:t>theft,</a:t>
            </a:r>
            <a:r>
              <a:rPr sz="1400" spc="-40">
                <a:solidFill>
                  <a:srgbClr val="FFFFFF"/>
                </a:solidFill>
                <a:latin typeface="Calibri"/>
                <a:cs typeface="Calibri"/>
              </a:rPr>
              <a:t> </a:t>
            </a:r>
            <a:r>
              <a:rPr sz="1400">
                <a:solidFill>
                  <a:srgbClr val="FFFFFF"/>
                </a:solidFill>
                <a:latin typeface="Calibri"/>
                <a:cs typeface="Calibri"/>
              </a:rPr>
              <a:t>mail</a:t>
            </a:r>
            <a:r>
              <a:rPr sz="1400" spc="-55">
                <a:solidFill>
                  <a:srgbClr val="FFFFFF"/>
                </a:solidFill>
                <a:latin typeface="Calibri"/>
                <a:cs typeface="Calibri"/>
              </a:rPr>
              <a:t> </a:t>
            </a:r>
            <a:r>
              <a:rPr sz="1400">
                <a:solidFill>
                  <a:srgbClr val="FFFFFF"/>
                </a:solidFill>
                <a:latin typeface="Calibri"/>
                <a:cs typeface="Calibri"/>
              </a:rPr>
              <a:t>fraud,</a:t>
            </a:r>
            <a:r>
              <a:rPr sz="1400" spc="-60">
                <a:solidFill>
                  <a:srgbClr val="FFFFFF"/>
                </a:solidFill>
                <a:latin typeface="Calibri"/>
                <a:cs typeface="Calibri"/>
              </a:rPr>
              <a:t> </a:t>
            </a:r>
            <a:r>
              <a:rPr sz="1400" spc="-10">
                <a:solidFill>
                  <a:srgbClr val="FFFFFF"/>
                </a:solidFill>
                <a:latin typeface="Calibri"/>
                <a:cs typeface="Calibri"/>
              </a:rPr>
              <a:t>prohibited </a:t>
            </a:r>
            <a:r>
              <a:rPr sz="1400">
                <a:solidFill>
                  <a:srgbClr val="FFFFFF"/>
                </a:solidFill>
                <a:latin typeface="Calibri"/>
                <a:cs typeface="Calibri"/>
              </a:rPr>
              <a:t>mail,</a:t>
            </a:r>
            <a:r>
              <a:rPr sz="1400" spc="-40">
                <a:solidFill>
                  <a:srgbClr val="FFFFFF"/>
                </a:solidFill>
                <a:latin typeface="Calibri"/>
                <a:cs typeface="Calibri"/>
              </a:rPr>
              <a:t> </a:t>
            </a:r>
            <a:r>
              <a:rPr sz="1400">
                <a:solidFill>
                  <a:srgbClr val="FFFFFF"/>
                </a:solidFill>
                <a:latin typeface="Calibri"/>
                <a:cs typeface="Calibri"/>
              </a:rPr>
              <a:t>assaults,</a:t>
            </a:r>
            <a:r>
              <a:rPr sz="1400" spc="-15">
                <a:solidFill>
                  <a:srgbClr val="FFFFFF"/>
                </a:solidFill>
                <a:latin typeface="Calibri"/>
                <a:cs typeface="Calibri"/>
              </a:rPr>
              <a:t> </a:t>
            </a:r>
            <a:r>
              <a:rPr sz="1400" spc="-10">
                <a:solidFill>
                  <a:srgbClr val="FFFFFF"/>
                </a:solidFill>
                <a:latin typeface="Calibri"/>
                <a:cs typeface="Calibri"/>
              </a:rPr>
              <a:t>threats, </a:t>
            </a:r>
            <a:r>
              <a:rPr sz="1400">
                <a:solidFill>
                  <a:srgbClr val="FFFFFF"/>
                </a:solidFill>
                <a:latin typeface="Calibri"/>
                <a:cs typeface="Calibri"/>
              </a:rPr>
              <a:t>and</a:t>
            </a:r>
            <a:r>
              <a:rPr sz="1400" spc="-30">
                <a:solidFill>
                  <a:srgbClr val="FFFFFF"/>
                </a:solidFill>
                <a:latin typeface="Calibri"/>
                <a:cs typeface="Calibri"/>
              </a:rPr>
              <a:t> </a:t>
            </a:r>
            <a:r>
              <a:rPr sz="1400" spc="-10">
                <a:solidFill>
                  <a:srgbClr val="FFFFFF"/>
                </a:solidFill>
                <a:latin typeface="Calibri"/>
                <a:cs typeface="Calibri"/>
              </a:rPr>
              <a:t>physical</a:t>
            </a:r>
            <a:r>
              <a:rPr sz="1400" spc="-25">
                <a:solidFill>
                  <a:srgbClr val="FFFFFF"/>
                </a:solidFill>
                <a:latin typeface="Calibri"/>
                <a:cs typeface="Calibri"/>
              </a:rPr>
              <a:t> </a:t>
            </a:r>
            <a:r>
              <a:rPr sz="1400" spc="-10">
                <a:solidFill>
                  <a:srgbClr val="FFFFFF"/>
                </a:solidFill>
                <a:latin typeface="Calibri"/>
                <a:cs typeface="Calibri"/>
              </a:rPr>
              <a:t>security.</a:t>
            </a:r>
            <a:r>
              <a:rPr sz="1400" spc="-15">
                <a:solidFill>
                  <a:srgbClr val="FFFFFF"/>
                </a:solidFill>
                <a:latin typeface="Calibri"/>
                <a:cs typeface="Calibri"/>
              </a:rPr>
              <a:t> </a:t>
            </a:r>
            <a:r>
              <a:rPr sz="1400">
                <a:solidFill>
                  <a:srgbClr val="FFFFFF"/>
                </a:solidFill>
                <a:latin typeface="Calibri"/>
                <a:cs typeface="Calibri"/>
              </a:rPr>
              <a:t>She</a:t>
            </a:r>
            <a:r>
              <a:rPr sz="1400" spc="-40">
                <a:solidFill>
                  <a:srgbClr val="FFFFFF"/>
                </a:solidFill>
                <a:latin typeface="Calibri"/>
                <a:cs typeface="Calibri"/>
              </a:rPr>
              <a:t> </a:t>
            </a:r>
            <a:r>
              <a:rPr sz="1400" spc="-25">
                <a:solidFill>
                  <a:srgbClr val="FFFFFF"/>
                </a:solidFill>
                <a:latin typeface="Calibri"/>
                <a:cs typeface="Calibri"/>
              </a:rPr>
              <a:t>has </a:t>
            </a:r>
            <a:r>
              <a:rPr sz="1400" spc="-10">
                <a:solidFill>
                  <a:srgbClr val="FFFFFF"/>
                </a:solidFill>
                <a:latin typeface="Calibri"/>
                <a:cs typeface="Calibri"/>
              </a:rPr>
              <a:t>received</a:t>
            </a:r>
            <a:r>
              <a:rPr sz="1400" spc="-25">
                <a:solidFill>
                  <a:srgbClr val="FFFFFF"/>
                </a:solidFill>
                <a:latin typeface="Calibri"/>
                <a:cs typeface="Calibri"/>
              </a:rPr>
              <a:t> </a:t>
            </a:r>
            <a:r>
              <a:rPr sz="1400">
                <a:solidFill>
                  <a:srgbClr val="FFFFFF"/>
                </a:solidFill>
                <a:latin typeface="Calibri"/>
                <a:cs typeface="Calibri"/>
              </a:rPr>
              <a:t>multiple</a:t>
            </a:r>
            <a:r>
              <a:rPr sz="1400" spc="-30">
                <a:solidFill>
                  <a:srgbClr val="FFFFFF"/>
                </a:solidFill>
                <a:latin typeface="Calibri"/>
                <a:cs typeface="Calibri"/>
              </a:rPr>
              <a:t> </a:t>
            </a:r>
            <a:r>
              <a:rPr sz="1400" spc="-10">
                <a:solidFill>
                  <a:srgbClr val="FFFFFF"/>
                </a:solidFill>
                <a:latin typeface="Calibri"/>
                <a:cs typeface="Calibri"/>
              </a:rPr>
              <a:t>awards</a:t>
            </a:r>
            <a:r>
              <a:rPr sz="1400" spc="-25">
                <a:solidFill>
                  <a:srgbClr val="FFFFFF"/>
                </a:solidFill>
                <a:latin typeface="Calibri"/>
                <a:cs typeface="Calibri"/>
              </a:rPr>
              <a:t> </a:t>
            </a:r>
            <a:r>
              <a:rPr sz="1400">
                <a:solidFill>
                  <a:srgbClr val="FFFFFF"/>
                </a:solidFill>
                <a:latin typeface="Calibri"/>
                <a:cs typeface="Calibri"/>
              </a:rPr>
              <a:t>and</a:t>
            </a:r>
            <a:r>
              <a:rPr sz="1400" spc="-30">
                <a:solidFill>
                  <a:srgbClr val="FFFFFF"/>
                </a:solidFill>
                <a:latin typeface="Calibri"/>
                <a:cs typeface="Calibri"/>
              </a:rPr>
              <a:t> </a:t>
            </a:r>
            <a:r>
              <a:rPr sz="1400" spc="-10">
                <a:solidFill>
                  <a:srgbClr val="FFFFFF"/>
                </a:solidFill>
                <a:latin typeface="Calibri"/>
                <a:cs typeface="Calibri"/>
              </a:rPr>
              <a:t>recognitions</a:t>
            </a:r>
            <a:r>
              <a:rPr sz="1400" spc="-30">
                <a:solidFill>
                  <a:srgbClr val="FFFFFF"/>
                </a:solidFill>
                <a:latin typeface="Calibri"/>
                <a:cs typeface="Calibri"/>
              </a:rPr>
              <a:t> </a:t>
            </a:r>
            <a:r>
              <a:rPr sz="1400">
                <a:solidFill>
                  <a:srgbClr val="FFFFFF"/>
                </a:solidFill>
                <a:latin typeface="Calibri"/>
                <a:cs typeface="Calibri"/>
              </a:rPr>
              <a:t>for</a:t>
            </a:r>
            <a:r>
              <a:rPr sz="1400" spc="-55">
                <a:solidFill>
                  <a:srgbClr val="FFFFFF"/>
                </a:solidFill>
                <a:latin typeface="Calibri"/>
                <a:cs typeface="Calibri"/>
              </a:rPr>
              <a:t> </a:t>
            </a:r>
            <a:r>
              <a:rPr sz="1400" spc="-20">
                <a:solidFill>
                  <a:srgbClr val="FFFFFF"/>
                </a:solidFill>
                <a:latin typeface="Calibri"/>
                <a:cs typeface="Calibri"/>
              </a:rPr>
              <a:t>past </a:t>
            </a:r>
            <a:r>
              <a:rPr sz="1400" spc="-10">
                <a:solidFill>
                  <a:srgbClr val="FFFFFF"/>
                </a:solidFill>
                <a:latin typeface="Calibri"/>
                <a:cs typeface="Calibri"/>
              </a:rPr>
              <a:t>casework</a:t>
            </a:r>
            <a:r>
              <a:rPr sz="1400" spc="-50">
                <a:solidFill>
                  <a:srgbClr val="FFFFFF"/>
                </a:solidFill>
                <a:latin typeface="Calibri"/>
                <a:cs typeface="Calibri"/>
              </a:rPr>
              <a:t> </a:t>
            </a:r>
            <a:r>
              <a:rPr sz="1400">
                <a:solidFill>
                  <a:srgbClr val="FFFFFF"/>
                </a:solidFill>
                <a:latin typeface="Calibri"/>
                <a:cs typeface="Calibri"/>
              </a:rPr>
              <a:t>from</a:t>
            </a:r>
            <a:r>
              <a:rPr sz="1400" spc="-50">
                <a:solidFill>
                  <a:srgbClr val="FFFFFF"/>
                </a:solidFill>
                <a:latin typeface="Calibri"/>
                <a:cs typeface="Calibri"/>
              </a:rPr>
              <a:t> </a:t>
            </a:r>
            <a:r>
              <a:rPr sz="1400">
                <a:solidFill>
                  <a:srgbClr val="FFFFFF"/>
                </a:solidFill>
                <a:latin typeface="Calibri"/>
                <a:cs typeface="Calibri"/>
              </a:rPr>
              <a:t>both</a:t>
            </a:r>
            <a:r>
              <a:rPr sz="1400" spc="-30">
                <a:solidFill>
                  <a:srgbClr val="FFFFFF"/>
                </a:solidFill>
                <a:latin typeface="Calibri"/>
                <a:cs typeface="Calibri"/>
              </a:rPr>
              <a:t> </a:t>
            </a:r>
            <a:r>
              <a:rPr sz="1400">
                <a:solidFill>
                  <a:srgbClr val="FFFFFF"/>
                </a:solidFill>
                <a:latin typeface="Calibri"/>
                <a:cs typeface="Calibri"/>
              </a:rPr>
              <a:t>within</a:t>
            </a:r>
            <a:r>
              <a:rPr sz="1400" spc="-30">
                <a:solidFill>
                  <a:srgbClr val="FFFFFF"/>
                </a:solidFill>
                <a:latin typeface="Calibri"/>
                <a:cs typeface="Calibri"/>
              </a:rPr>
              <a:t> </a:t>
            </a:r>
            <a:r>
              <a:rPr sz="1400">
                <a:solidFill>
                  <a:srgbClr val="FFFFFF"/>
                </a:solidFill>
                <a:latin typeface="Calibri"/>
                <a:cs typeface="Calibri"/>
              </a:rPr>
              <a:t>and</a:t>
            </a:r>
            <a:r>
              <a:rPr sz="1400" spc="-35">
                <a:solidFill>
                  <a:srgbClr val="FFFFFF"/>
                </a:solidFill>
                <a:latin typeface="Calibri"/>
                <a:cs typeface="Calibri"/>
              </a:rPr>
              <a:t> </a:t>
            </a:r>
            <a:r>
              <a:rPr sz="1400">
                <a:solidFill>
                  <a:srgbClr val="FFFFFF"/>
                </a:solidFill>
                <a:latin typeface="Calibri"/>
                <a:cs typeface="Calibri"/>
              </a:rPr>
              <a:t>outside</a:t>
            </a:r>
            <a:r>
              <a:rPr sz="1400" spc="-30">
                <a:solidFill>
                  <a:srgbClr val="FFFFFF"/>
                </a:solidFill>
                <a:latin typeface="Calibri"/>
                <a:cs typeface="Calibri"/>
              </a:rPr>
              <a:t> </a:t>
            </a:r>
            <a:r>
              <a:rPr sz="1400">
                <a:solidFill>
                  <a:srgbClr val="FFFFFF"/>
                </a:solidFill>
                <a:latin typeface="Calibri"/>
                <a:cs typeface="Calibri"/>
              </a:rPr>
              <a:t>the</a:t>
            </a:r>
            <a:r>
              <a:rPr sz="1400" spc="-20">
                <a:solidFill>
                  <a:srgbClr val="FFFFFF"/>
                </a:solidFill>
                <a:latin typeface="Calibri"/>
                <a:cs typeface="Calibri"/>
              </a:rPr>
              <a:t> </a:t>
            </a:r>
            <a:r>
              <a:rPr sz="1400" spc="-10">
                <a:solidFill>
                  <a:srgbClr val="FFFFFF"/>
                </a:solidFill>
                <a:latin typeface="Calibri"/>
                <a:cs typeface="Calibri"/>
              </a:rPr>
              <a:t>agency.</a:t>
            </a:r>
            <a:endParaRPr sz="1400">
              <a:latin typeface="Calibri"/>
              <a:cs typeface="Calibri"/>
            </a:endParaRPr>
          </a:p>
          <a:p>
            <a:pPr>
              <a:lnSpc>
                <a:spcPct val="100000"/>
              </a:lnSpc>
              <a:spcBef>
                <a:spcPts val="1650"/>
              </a:spcBef>
            </a:pPr>
            <a:endParaRPr sz="1400">
              <a:latin typeface="Calibri"/>
              <a:cs typeface="Calibri"/>
            </a:endParaRPr>
          </a:p>
          <a:p>
            <a:pPr marL="12700" marR="231140">
              <a:lnSpc>
                <a:spcPct val="100000"/>
              </a:lnSpc>
              <a:spcBef>
                <a:spcPts val="5"/>
              </a:spcBef>
            </a:pPr>
            <a:r>
              <a:rPr sz="1400">
                <a:solidFill>
                  <a:srgbClr val="FFFFFF"/>
                </a:solidFill>
                <a:latin typeface="Calibri"/>
                <a:cs typeface="Calibri"/>
              </a:rPr>
              <a:t>Ms.</a:t>
            </a:r>
            <a:r>
              <a:rPr sz="1400" spc="-35">
                <a:solidFill>
                  <a:srgbClr val="FFFFFF"/>
                </a:solidFill>
                <a:latin typeface="Calibri"/>
                <a:cs typeface="Calibri"/>
              </a:rPr>
              <a:t> </a:t>
            </a:r>
            <a:r>
              <a:rPr sz="1400" spc="-10">
                <a:solidFill>
                  <a:srgbClr val="FFFFFF"/>
                </a:solidFill>
                <a:latin typeface="Calibri"/>
                <a:cs typeface="Calibri"/>
              </a:rPr>
              <a:t>Wilkes</a:t>
            </a:r>
            <a:r>
              <a:rPr sz="1400" spc="-20">
                <a:solidFill>
                  <a:srgbClr val="FFFFFF"/>
                </a:solidFill>
                <a:latin typeface="Calibri"/>
                <a:cs typeface="Calibri"/>
              </a:rPr>
              <a:t> </a:t>
            </a:r>
            <a:r>
              <a:rPr sz="1400">
                <a:solidFill>
                  <a:srgbClr val="FFFFFF"/>
                </a:solidFill>
                <a:latin typeface="Calibri"/>
                <a:cs typeface="Calibri"/>
              </a:rPr>
              <a:t>is</a:t>
            </a:r>
            <a:r>
              <a:rPr sz="1400" spc="-25">
                <a:solidFill>
                  <a:srgbClr val="FFFFFF"/>
                </a:solidFill>
                <a:latin typeface="Calibri"/>
                <a:cs typeface="Calibri"/>
              </a:rPr>
              <a:t> </a:t>
            </a:r>
            <a:r>
              <a:rPr sz="1400">
                <a:solidFill>
                  <a:srgbClr val="FFFFFF"/>
                </a:solidFill>
                <a:latin typeface="Calibri"/>
                <a:cs typeface="Calibri"/>
              </a:rPr>
              <a:t>a</a:t>
            </a:r>
            <a:r>
              <a:rPr sz="1400" spc="-35">
                <a:solidFill>
                  <a:srgbClr val="FFFFFF"/>
                </a:solidFill>
                <a:latin typeface="Calibri"/>
                <a:cs typeface="Calibri"/>
              </a:rPr>
              <a:t> </a:t>
            </a:r>
            <a:r>
              <a:rPr sz="1400">
                <a:solidFill>
                  <a:srgbClr val="FFFFFF"/>
                </a:solidFill>
                <a:latin typeface="Calibri"/>
                <a:cs typeface="Calibri"/>
              </a:rPr>
              <a:t>native</a:t>
            </a:r>
            <a:r>
              <a:rPr sz="1400" spc="-10">
                <a:solidFill>
                  <a:srgbClr val="FFFFFF"/>
                </a:solidFill>
                <a:latin typeface="Calibri"/>
                <a:cs typeface="Calibri"/>
              </a:rPr>
              <a:t> </a:t>
            </a:r>
            <a:r>
              <a:rPr sz="1400">
                <a:solidFill>
                  <a:srgbClr val="FFFFFF"/>
                </a:solidFill>
                <a:latin typeface="Calibri"/>
                <a:cs typeface="Calibri"/>
              </a:rPr>
              <a:t>of</a:t>
            </a:r>
            <a:r>
              <a:rPr sz="1400" spc="-35">
                <a:solidFill>
                  <a:srgbClr val="FFFFFF"/>
                </a:solidFill>
                <a:latin typeface="Calibri"/>
                <a:cs typeface="Calibri"/>
              </a:rPr>
              <a:t> </a:t>
            </a:r>
            <a:r>
              <a:rPr sz="1400">
                <a:solidFill>
                  <a:srgbClr val="FFFFFF"/>
                </a:solidFill>
                <a:latin typeface="Calibri"/>
                <a:cs typeface="Calibri"/>
              </a:rPr>
              <a:t>Florida,</a:t>
            </a:r>
            <a:r>
              <a:rPr sz="1400" spc="-40">
                <a:solidFill>
                  <a:srgbClr val="FFFFFF"/>
                </a:solidFill>
                <a:latin typeface="Calibri"/>
                <a:cs typeface="Calibri"/>
              </a:rPr>
              <a:t> </a:t>
            </a:r>
            <a:r>
              <a:rPr sz="1400">
                <a:solidFill>
                  <a:srgbClr val="FFFFFF"/>
                </a:solidFill>
                <a:latin typeface="Calibri"/>
                <a:cs typeface="Calibri"/>
              </a:rPr>
              <a:t>USA</a:t>
            </a:r>
            <a:r>
              <a:rPr sz="1400" spc="-40">
                <a:solidFill>
                  <a:srgbClr val="FFFFFF"/>
                </a:solidFill>
                <a:latin typeface="Calibri"/>
                <a:cs typeface="Calibri"/>
              </a:rPr>
              <a:t> </a:t>
            </a:r>
            <a:r>
              <a:rPr sz="1400">
                <a:solidFill>
                  <a:srgbClr val="FFFFFF"/>
                </a:solidFill>
                <a:latin typeface="Calibri"/>
                <a:cs typeface="Calibri"/>
              </a:rPr>
              <a:t>and</a:t>
            </a:r>
            <a:r>
              <a:rPr sz="1400" spc="-25">
                <a:solidFill>
                  <a:srgbClr val="FFFFFF"/>
                </a:solidFill>
                <a:latin typeface="Calibri"/>
                <a:cs typeface="Calibri"/>
              </a:rPr>
              <a:t> </a:t>
            </a:r>
            <a:r>
              <a:rPr sz="1400" spc="-10">
                <a:solidFill>
                  <a:srgbClr val="FFFFFF"/>
                </a:solidFill>
                <a:latin typeface="Calibri"/>
                <a:cs typeface="Calibri"/>
              </a:rPr>
              <a:t>graduated </a:t>
            </a:r>
            <a:r>
              <a:rPr sz="1400">
                <a:solidFill>
                  <a:srgbClr val="FFFFFF"/>
                </a:solidFill>
                <a:latin typeface="Calibri"/>
                <a:cs typeface="Calibri"/>
              </a:rPr>
              <a:t>with</a:t>
            </a:r>
            <a:r>
              <a:rPr sz="1400" spc="-45">
                <a:solidFill>
                  <a:srgbClr val="FFFFFF"/>
                </a:solidFill>
                <a:latin typeface="Calibri"/>
                <a:cs typeface="Calibri"/>
              </a:rPr>
              <a:t> </a:t>
            </a:r>
            <a:r>
              <a:rPr sz="1400">
                <a:solidFill>
                  <a:srgbClr val="FFFFFF"/>
                </a:solidFill>
                <a:latin typeface="Calibri"/>
                <a:cs typeface="Calibri"/>
              </a:rPr>
              <a:t>honors</a:t>
            </a:r>
            <a:r>
              <a:rPr sz="1400" spc="-35">
                <a:solidFill>
                  <a:srgbClr val="FFFFFF"/>
                </a:solidFill>
                <a:latin typeface="Calibri"/>
                <a:cs typeface="Calibri"/>
              </a:rPr>
              <a:t> </a:t>
            </a:r>
            <a:r>
              <a:rPr sz="1400">
                <a:solidFill>
                  <a:srgbClr val="FFFFFF"/>
                </a:solidFill>
                <a:latin typeface="Calibri"/>
                <a:cs typeface="Calibri"/>
              </a:rPr>
              <a:t>from</a:t>
            </a:r>
            <a:r>
              <a:rPr sz="1400" spc="-55">
                <a:solidFill>
                  <a:srgbClr val="FFFFFF"/>
                </a:solidFill>
                <a:latin typeface="Calibri"/>
                <a:cs typeface="Calibri"/>
              </a:rPr>
              <a:t> </a:t>
            </a:r>
            <a:r>
              <a:rPr sz="1400">
                <a:solidFill>
                  <a:srgbClr val="FFFFFF"/>
                </a:solidFill>
                <a:latin typeface="Calibri"/>
                <a:cs typeface="Calibri"/>
              </a:rPr>
              <a:t>the</a:t>
            </a:r>
            <a:r>
              <a:rPr sz="1400" spc="-15">
                <a:solidFill>
                  <a:srgbClr val="FFFFFF"/>
                </a:solidFill>
                <a:latin typeface="Calibri"/>
                <a:cs typeface="Calibri"/>
              </a:rPr>
              <a:t> </a:t>
            </a:r>
            <a:r>
              <a:rPr sz="1400">
                <a:solidFill>
                  <a:srgbClr val="FFFFFF"/>
                </a:solidFill>
                <a:latin typeface="Calibri"/>
                <a:cs typeface="Calibri"/>
              </a:rPr>
              <a:t>University</a:t>
            </a:r>
            <a:r>
              <a:rPr sz="1400" spc="-25">
                <a:solidFill>
                  <a:srgbClr val="FFFFFF"/>
                </a:solidFill>
                <a:latin typeface="Calibri"/>
                <a:cs typeface="Calibri"/>
              </a:rPr>
              <a:t> </a:t>
            </a:r>
            <a:r>
              <a:rPr sz="1400">
                <a:solidFill>
                  <a:srgbClr val="FFFFFF"/>
                </a:solidFill>
                <a:latin typeface="Calibri"/>
                <a:cs typeface="Calibri"/>
              </a:rPr>
              <a:t>of</a:t>
            </a:r>
            <a:r>
              <a:rPr sz="1400" spc="-40">
                <a:solidFill>
                  <a:srgbClr val="FFFFFF"/>
                </a:solidFill>
                <a:latin typeface="Calibri"/>
                <a:cs typeface="Calibri"/>
              </a:rPr>
              <a:t> </a:t>
            </a:r>
            <a:r>
              <a:rPr sz="1400">
                <a:solidFill>
                  <a:srgbClr val="FFFFFF"/>
                </a:solidFill>
                <a:latin typeface="Calibri"/>
                <a:cs typeface="Calibri"/>
              </a:rPr>
              <a:t>Florida</a:t>
            </a:r>
            <a:r>
              <a:rPr sz="1400" spc="-50">
                <a:solidFill>
                  <a:srgbClr val="FFFFFF"/>
                </a:solidFill>
                <a:latin typeface="Calibri"/>
                <a:cs typeface="Calibri"/>
              </a:rPr>
              <a:t> </a:t>
            </a:r>
            <a:r>
              <a:rPr sz="1400">
                <a:solidFill>
                  <a:srgbClr val="FFFFFF"/>
                </a:solidFill>
                <a:latin typeface="Calibri"/>
                <a:cs typeface="Calibri"/>
              </a:rPr>
              <a:t>with</a:t>
            </a:r>
            <a:r>
              <a:rPr sz="1400" spc="-45">
                <a:solidFill>
                  <a:srgbClr val="FFFFFF"/>
                </a:solidFill>
                <a:latin typeface="Calibri"/>
                <a:cs typeface="Calibri"/>
              </a:rPr>
              <a:t> </a:t>
            </a:r>
            <a:r>
              <a:rPr sz="1400" spc="-25">
                <a:solidFill>
                  <a:srgbClr val="FFFFFF"/>
                </a:solidFill>
                <a:latin typeface="Calibri"/>
                <a:cs typeface="Calibri"/>
              </a:rPr>
              <a:t>her </a:t>
            </a:r>
            <a:r>
              <a:rPr sz="1400">
                <a:solidFill>
                  <a:srgbClr val="FFFFFF"/>
                </a:solidFill>
                <a:latin typeface="Calibri"/>
                <a:cs typeface="Calibri"/>
              </a:rPr>
              <a:t>Bachelor</a:t>
            </a:r>
            <a:r>
              <a:rPr sz="1400" spc="-30">
                <a:solidFill>
                  <a:srgbClr val="FFFFFF"/>
                </a:solidFill>
                <a:latin typeface="Calibri"/>
                <a:cs typeface="Calibri"/>
              </a:rPr>
              <a:t> </a:t>
            </a:r>
            <a:r>
              <a:rPr sz="1400">
                <a:solidFill>
                  <a:srgbClr val="FFFFFF"/>
                </a:solidFill>
                <a:latin typeface="Calibri"/>
                <a:cs typeface="Calibri"/>
              </a:rPr>
              <a:t>of</a:t>
            </a:r>
            <a:r>
              <a:rPr sz="1400" spc="-35">
                <a:solidFill>
                  <a:srgbClr val="FFFFFF"/>
                </a:solidFill>
                <a:latin typeface="Calibri"/>
                <a:cs typeface="Calibri"/>
              </a:rPr>
              <a:t> </a:t>
            </a:r>
            <a:r>
              <a:rPr sz="1400">
                <a:solidFill>
                  <a:srgbClr val="FFFFFF"/>
                </a:solidFill>
                <a:latin typeface="Calibri"/>
                <a:cs typeface="Calibri"/>
              </a:rPr>
              <a:t>Arts</a:t>
            </a:r>
            <a:r>
              <a:rPr sz="1400" spc="-45">
                <a:solidFill>
                  <a:srgbClr val="FFFFFF"/>
                </a:solidFill>
                <a:latin typeface="Calibri"/>
                <a:cs typeface="Calibri"/>
              </a:rPr>
              <a:t> </a:t>
            </a:r>
            <a:r>
              <a:rPr sz="1400">
                <a:solidFill>
                  <a:srgbClr val="FFFFFF"/>
                </a:solidFill>
                <a:latin typeface="Calibri"/>
                <a:cs typeface="Calibri"/>
              </a:rPr>
              <a:t>degree</a:t>
            </a:r>
            <a:r>
              <a:rPr sz="1400" spc="-15">
                <a:solidFill>
                  <a:srgbClr val="FFFFFF"/>
                </a:solidFill>
                <a:latin typeface="Calibri"/>
                <a:cs typeface="Calibri"/>
              </a:rPr>
              <a:t> </a:t>
            </a:r>
            <a:r>
              <a:rPr sz="1400">
                <a:solidFill>
                  <a:srgbClr val="FFFFFF"/>
                </a:solidFill>
                <a:latin typeface="Calibri"/>
                <a:cs typeface="Calibri"/>
              </a:rPr>
              <a:t>in</a:t>
            </a:r>
            <a:r>
              <a:rPr sz="1400" spc="-25">
                <a:solidFill>
                  <a:srgbClr val="FFFFFF"/>
                </a:solidFill>
                <a:latin typeface="Calibri"/>
                <a:cs typeface="Calibri"/>
              </a:rPr>
              <a:t> </a:t>
            </a:r>
            <a:r>
              <a:rPr sz="1400" spc="-10">
                <a:solidFill>
                  <a:srgbClr val="FFFFFF"/>
                </a:solidFill>
                <a:latin typeface="Calibri"/>
                <a:cs typeface="Calibri"/>
              </a:rPr>
              <a:t>history.</a:t>
            </a:r>
            <a:endParaRPr sz="1400">
              <a:latin typeface="Calibri"/>
              <a:cs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5300471"/>
            <a:ext cx="8496300" cy="1557528"/>
          </a:xfrm>
          <a:prstGeom prst="rect">
            <a:avLst/>
          </a:prstGeom>
        </p:spPr>
      </p:pic>
      <p:grpSp>
        <p:nvGrpSpPr>
          <p:cNvPr id="3" name="object 3"/>
          <p:cNvGrpSpPr>
            <a:grpSpLocks noGrp="1" noUngrp="1" noRot="1" noMove="1" noResize="1"/>
          </p:cNvGrpSpPr>
          <p:nvPr/>
        </p:nvGrpSpPr>
        <p:grpSpPr>
          <a:xfrm>
            <a:off x="0" y="0"/>
            <a:ext cx="12192000" cy="6858000"/>
            <a:chOff x="0" y="0"/>
            <a:chExt cx="12192000" cy="6858000"/>
          </a:xfrm>
        </p:grpSpPr>
        <p:pic>
          <p:nvPicPr>
            <p:cNvPr id="4" name="object 4"/>
            <p:cNvPicPr>
              <a:picLocks noGrp="1" noRot="1" noMove="1" noResize="1" noEditPoints="1" noAdjustHandles="1" noChangeArrowheads="1" noChangeShapeType="1" noCrop="1"/>
            </p:cNvPicPr>
            <p:nvPr/>
          </p:nvPicPr>
          <p:blipFill>
            <a:blip r:embed="rId3" cstate="print"/>
            <a:stretch>
              <a:fillRect/>
            </a:stretch>
          </p:blipFill>
          <p:spPr>
            <a:xfrm>
              <a:off x="0" y="0"/>
              <a:ext cx="12192000" cy="2133600"/>
            </a:xfrm>
            <a:prstGeom prst="rect">
              <a:avLst/>
            </a:prstGeom>
          </p:spPr>
        </p:pic>
        <p:pic>
          <p:nvPicPr>
            <p:cNvPr id="5" name="object 5"/>
            <p:cNvPicPr>
              <a:picLocks noGrp="1" noRot="1" noMove="1" noResize="1" noEditPoints="1" noAdjustHandles="1" noChangeArrowheads="1" noChangeShapeType="1" noCrop="1"/>
            </p:cNvPicPr>
            <p:nvPr/>
          </p:nvPicPr>
          <p:blipFill>
            <a:blip r:embed="rId4" cstate="print"/>
            <a:stretch>
              <a:fillRect/>
            </a:stretch>
          </p:blipFill>
          <p:spPr>
            <a:xfrm>
              <a:off x="11082528" y="179831"/>
              <a:ext cx="790955" cy="728472"/>
            </a:xfrm>
            <a:prstGeom prst="rect">
              <a:avLst/>
            </a:prstGeom>
          </p:spPr>
        </p:pic>
        <p:pic>
          <p:nvPicPr>
            <p:cNvPr id="6" name="object 6"/>
            <p:cNvPicPr>
              <a:picLocks noGrp="1" noRot="1" noMove="1" noResize="1" noEditPoints="1" noAdjustHandles="1" noChangeArrowheads="1" noChangeShapeType="1" noCrop="1"/>
            </p:cNvPicPr>
            <p:nvPr/>
          </p:nvPicPr>
          <p:blipFill>
            <a:blip r:embed="rId5" cstate="print"/>
            <a:stretch>
              <a:fillRect/>
            </a:stretch>
          </p:blipFill>
          <p:spPr>
            <a:xfrm>
              <a:off x="0" y="0"/>
              <a:ext cx="12192000" cy="6857999"/>
            </a:xfrm>
            <a:prstGeom prst="rect">
              <a:avLst/>
            </a:prstGeom>
          </p:spPr>
        </p:pic>
        <p:pic>
          <p:nvPicPr>
            <p:cNvPr id="7" name="object 7"/>
            <p:cNvPicPr>
              <a:picLocks noGrp="1" noRot="1" noMove="1" noResize="1" noEditPoints="1" noAdjustHandles="1" noChangeArrowheads="1" noChangeShapeType="1" noCrop="1"/>
            </p:cNvPicPr>
            <p:nvPr/>
          </p:nvPicPr>
          <p:blipFill>
            <a:blip r:embed="rId6" cstate="print"/>
            <a:stretch>
              <a:fillRect/>
            </a:stretch>
          </p:blipFill>
          <p:spPr>
            <a:xfrm>
              <a:off x="414527" y="260604"/>
              <a:ext cx="3281172" cy="542544"/>
            </a:xfrm>
            <a:prstGeom prst="rect">
              <a:avLst/>
            </a:prstGeom>
          </p:spPr>
        </p:pic>
      </p:grpSp>
      <p:sp>
        <p:nvSpPr>
          <p:cNvPr id="8" name="object 8"/>
          <p:cNvSpPr txBox="1">
            <a:spLocks noGrp="1"/>
          </p:cNvSpPr>
          <p:nvPr>
            <p:ph type="title"/>
          </p:nvPr>
        </p:nvSpPr>
        <p:spPr>
          <a:xfrm>
            <a:off x="4494657" y="294259"/>
            <a:ext cx="4651375" cy="452120"/>
          </a:xfrm>
          <a:prstGeom prst="rect">
            <a:avLst/>
          </a:prstGeom>
        </p:spPr>
        <p:txBody>
          <a:bodyPr vert="horz" wrap="square" lIns="0" tIns="12065" rIns="0" bIns="0" rtlCol="0">
            <a:spAutoFit/>
          </a:bodyPr>
          <a:lstStyle/>
          <a:p>
            <a:pPr marL="12700">
              <a:lnSpc>
                <a:spcPct val="100000"/>
              </a:lnSpc>
              <a:spcBef>
                <a:spcPts val="95"/>
              </a:spcBef>
            </a:pPr>
            <a:r>
              <a:rPr sz="2800" spc="-10">
                <a:solidFill>
                  <a:srgbClr val="FFFFFF"/>
                </a:solidFill>
                <a:latin typeface="Arial"/>
                <a:cs typeface="Arial"/>
              </a:rPr>
              <a:t>Transport</a:t>
            </a:r>
            <a:r>
              <a:rPr sz="2800" spc="-75">
                <a:solidFill>
                  <a:srgbClr val="FFFFFF"/>
                </a:solidFill>
                <a:latin typeface="Arial"/>
                <a:cs typeface="Arial"/>
              </a:rPr>
              <a:t> </a:t>
            </a:r>
            <a:r>
              <a:rPr sz="2800">
                <a:solidFill>
                  <a:srgbClr val="FFFFFF"/>
                </a:solidFill>
                <a:latin typeface="Arial"/>
                <a:cs typeface="Arial"/>
              </a:rPr>
              <a:t>Safety</a:t>
            </a:r>
            <a:r>
              <a:rPr sz="2800" spc="-70">
                <a:solidFill>
                  <a:srgbClr val="FFFFFF"/>
                </a:solidFill>
                <a:latin typeface="Arial"/>
                <a:cs typeface="Arial"/>
              </a:rPr>
              <a:t> </a:t>
            </a:r>
            <a:r>
              <a:rPr sz="2800">
                <a:solidFill>
                  <a:srgbClr val="FFFFFF"/>
                </a:solidFill>
                <a:latin typeface="Arial"/>
                <a:cs typeface="Arial"/>
              </a:rPr>
              <a:t>Unit</a:t>
            </a:r>
            <a:r>
              <a:rPr sz="2800" spc="-65">
                <a:solidFill>
                  <a:srgbClr val="FFFFFF"/>
                </a:solidFill>
                <a:latin typeface="Arial"/>
                <a:cs typeface="Arial"/>
              </a:rPr>
              <a:t> </a:t>
            </a:r>
            <a:r>
              <a:rPr sz="2800">
                <a:solidFill>
                  <a:srgbClr val="FFFFFF"/>
                </a:solidFill>
                <a:latin typeface="Arial"/>
                <a:cs typeface="Arial"/>
              </a:rPr>
              <a:t>-</a:t>
            </a:r>
            <a:r>
              <a:rPr sz="2800" spc="-90">
                <a:solidFill>
                  <a:srgbClr val="FFFFFF"/>
                </a:solidFill>
                <a:latin typeface="Arial"/>
                <a:cs typeface="Arial"/>
              </a:rPr>
              <a:t> </a:t>
            </a:r>
            <a:r>
              <a:rPr sz="2800" spc="-25">
                <a:solidFill>
                  <a:srgbClr val="FFFFFF"/>
                </a:solidFill>
                <a:latin typeface="Arial"/>
                <a:cs typeface="Arial"/>
              </a:rPr>
              <a:t>TSU</a:t>
            </a:r>
            <a:endParaRPr sz="2800">
              <a:latin typeface="Arial"/>
              <a:cs typeface="Arial"/>
            </a:endParaRPr>
          </a:p>
        </p:txBody>
      </p:sp>
      <p:grpSp>
        <p:nvGrpSpPr>
          <p:cNvPr id="49" name="Group 48">
            <a:extLst>
              <a:ext uri="{FF2B5EF4-FFF2-40B4-BE49-F238E27FC236}">
                <a16:creationId xmlns:a16="http://schemas.microsoft.com/office/drawing/2014/main" id="{E03CE189-93E3-5226-D324-DD3B4C0722BB}"/>
              </a:ext>
            </a:extLst>
          </p:cNvPr>
          <p:cNvGrpSpPr/>
          <p:nvPr/>
        </p:nvGrpSpPr>
        <p:grpSpPr>
          <a:xfrm>
            <a:off x="418441" y="1030940"/>
            <a:ext cx="11355118" cy="5560778"/>
            <a:chOff x="414527" y="1066800"/>
            <a:chExt cx="11355118" cy="5560778"/>
          </a:xfrm>
        </p:grpSpPr>
        <p:grpSp>
          <p:nvGrpSpPr>
            <p:cNvPr id="47" name="Group 46">
              <a:extLst>
                <a:ext uri="{FF2B5EF4-FFF2-40B4-BE49-F238E27FC236}">
                  <a16:creationId xmlns:a16="http://schemas.microsoft.com/office/drawing/2014/main" id="{00985935-4CCC-6BFD-09E8-81377D6CFD91}"/>
                </a:ext>
              </a:extLst>
            </p:cNvPr>
            <p:cNvGrpSpPr/>
            <p:nvPr/>
          </p:nvGrpSpPr>
          <p:grpSpPr>
            <a:xfrm>
              <a:off x="1514908" y="3857479"/>
              <a:ext cx="10254737" cy="2770099"/>
              <a:chOff x="1514908" y="3857479"/>
              <a:chExt cx="10254737" cy="2770099"/>
            </a:xfrm>
          </p:grpSpPr>
          <p:grpSp>
            <p:nvGrpSpPr>
              <p:cNvPr id="38" name="Group 37">
                <a:extLst>
                  <a:ext uri="{FF2B5EF4-FFF2-40B4-BE49-F238E27FC236}">
                    <a16:creationId xmlns:a16="http://schemas.microsoft.com/office/drawing/2014/main" id="{A45B175D-0CFB-B328-F883-6CB68D0498E8}"/>
                  </a:ext>
                </a:extLst>
              </p:cNvPr>
              <p:cNvGrpSpPr/>
              <p:nvPr/>
            </p:nvGrpSpPr>
            <p:grpSpPr>
              <a:xfrm>
                <a:off x="1514908" y="3857479"/>
                <a:ext cx="1893916" cy="2770099"/>
                <a:chOff x="1639650" y="3857479"/>
                <a:chExt cx="1893916" cy="2770099"/>
              </a:xfrm>
            </p:grpSpPr>
            <p:sp>
              <p:nvSpPr>
                <p:cNvPr id="17" name="object 17"/>
                <p:cNvSpPr txBox="1"/>
                <p:nvPr/>
              </p:nvSpPr>
              <p:spPr>
                <a:xfrm>
                  <a:off x="1639650" y="5863907"/>
                  <a:ext cx="1893916" cy="763671"/>
                </a:xfrm>
                <a:prstGeom prst="rect">
                  <a:avLst/>
                </a:prstGeom>
              </p:spPr>
              <p:txBody>
                <a:bodyPr vert="horz" wrap="square" lIns="0" tIns="12065" rIns="0" bIns="0" rtlCol="0" anchor="t">
                  <a:spAutoFit/>
                </a:bodyPr>
                <a:lstStyle/>
                <a:p>
                  <a:pPr marR="5080" algn="ctr">
                    <a:spcBef>
                      <a:spcPts val="95"/>
                    </a:spcBef>
                  </a:pPr>
                  <a:r>
                    <a:rPr lang="en-US" sz="1600" spc="-20" dirty="0">
                      <a:solidFill>
                        <a:srgbClr val="B8CFFF"/>
                      </a:solidFill>
                      <a:latin typeface="Arial"/>
                      <a:cs typeface="Arial"/>
                    </a:rPr>
                    <a:t>Alenka BUJNOV</a:t>
                  </a:r>
                  <a:r>
                    <a:rPr lang="en-US" sz="1600" spc="-25" dirty="0">
                      <a:solidFill>
                        <a:srgbClr val="B8CFFF"/>
                      </a:solidFill>
                      <a:latin typeface="Arial"/>
                      <a:cs typeface="Arial"/>
                    </a:rPr>
                    <a:t>A</a:t>
                  </a:r>
                </a:p>
                <a:p>
                  <a:pPr marR="5080" algn="ctr">
                    <a:spcBef>
                      <a:spcPts val="95"/>
                    </a:spcBef>
                  </a:pPr>
                  <a:r>
                    <a:rPr lang="en-GB" sz="1600" spc="-20" dirty="0">
                      <a:solidFill>
                        <a:srgbClr val="FFFFFF"/>
                      </a:solidFill>
                      <a:latin typeface="Arial"/>
                      <a:cs typeface="Arial"/>
                    </a:rPr>
                    <a:t>Transport Safety Specialist</a:t>
                  </a:r>
                  <a:endParaRPr lang="en-US" sz="1600" spc="-25" dirty="0">
                    <a:solidFill>
                      <a:srgbClr val="B8CFFF"/>
                    </a:solidFill>
                    <a:latin typeface="Arial"/>
                    <a:cs typeface="Arial"/>
                  </a:endParaRPr>
                </a:p>
              </p:txBody>
            </p:sp>
            <p:pic>
              <p:nvPicPr>
                <p:cNvPr id="24" name="Picture 23" descr="A person with curly hair smiling&#10;&#10;Description automatically generated">
                  <a:extLst>
                    <a:ext uri="{FF2B5EF4-FFF2-40B4-BE49-F238E27FC236}">
                      <a16:creationId xmlns:a16="http://schemas.microsoft.com/office/drawing/2014/main" id="{1232EA02-51A3-E844-C174-2E6E82AD8C05}"/>
                    </a:ext>
                  </a:extLst>
                </p:cNvPr>
                <p:cNvPicPr>
                  <a:picLocks noChangeAspect="1"/>
                </p:cNvPicPr>
                <p:nvPr/>
              </p:nvPicPr>
              <p:blipFill>
                <a:blip r:embed="rId7"/>
                <a:stretch>
                  <a:fillRect/>
                </a:stretch>
              </p:blipFill>
              <p:spPr>
                <a:xfrm>
                  <a:off x="1901771" y="3857479"/>
                  <a:ext cx="1369675" cy="1851403"/>
                </a:xfrm>
                <a:prstGeom prst="rect">
                  <a:avLst/>
                </a:prstGeom>
              </p:spPr>
            </p:pic>
          </p:grpSp>
          <p:grpSp>
            <p:nvGrpSpPr>
              <p:cNvPr id="39" name="Group 38">
                <a:extLst>
                  <a:ext uri="{FF2B5EF4-FFF2-40B4-BE49-F238E27FC236}">
                    <a16:creationId xmlns:a16="http://schemas.microsoft.com/office/drawing/2014/main" id="{585FF2F2-FF35-F64C-7FCD-1B404BBF7BA7}"/>
                  </a:ext>
                </a:extLst>
              </p:cNvPr>
              <p:cNvGrpSpPr/>
              <p:nvPr/>
            </p:nvGrpSpPr>
            <p:grpSpPr>
              <a:xfrm>
                <a:off x="4348648" y="3869436"/>
                <a:ext cx="1716171" cy="2529712"/>
                <a:chOff x="4421517" y="3869436"/>
                <a:chExt cx="1716171" cy="2529712"/>
              </a:xfrm>
            </p:grpSpPr>
            <p:sp>
              <p:nvSpPr>
                <p:cNvPr id="19" name="object 19"/>
                <p:cNvSpPr txBox="1"/>
                <p:nvPr/>
              </p:nvSpPr>
              <p:spPr>
                <a:xfrm>
                  <a:off x="4421517" y="5881699"/>
                  <a:ext cx="1716171" cy="517449"/>
                </a:xfrm>
                <a:prstGeom prst="rect">
                  <a:avLst/>
                </a:prstGeom>
              </p:spPr>
              <p:txBody>
                <a:bodyPr vert="horz" wrap="square" lIns="0" tIns="12065" rIns="0" bIns="0" rtlCol="0" anchor="t">
                  <a:spAutoFit/>
                </a:bodyPr>
                <a:lstStyle>
                  <a:defPPr>
                    <a:defRPr kern="0"/>
                  </a:defPPr>
                  <a:lvl1pPr marR="5080" algn="ctr">
                    <a:spcBef>
                      <a:spcPts val="95"/>
                    </a:spcBef>
                    <a:defRPr sz="1600" spc="-20">
                      <a:solidFill>
                        <a:srgbClr val="B8CFFF"/>
                      </a:solidFill>
                      <a:latin typeface="Arial"/>
                      <a:cs typeface="Arial"/>
                    </a:defRPr>
                  </a:lvl1pPr>
                </a:lstStyle>
                <a:p>
                  <a:r>
                    <a:rPr lang="en-US" dirty="0"/>
                    <a:t>Usama EJAZ</a:t>
                  </a:r>
                </a:p>
                <a:p>
                  <a:r>
                    <a:rPr lang="en-GB" dirty="0">
                      <a:solidFill>
                        <a:srgbClr val="FFFFFF"/>
                      </a:solidFill>
                    </a:rPr>
                    <a:t>Consultant</a:t>
                  </a:r>
                </a:p>
              </p:txBody>
            </p:sp>
            <p:pic>
              <p:nvPicPr>
                <p:cNvPr id="28" name="Picture 27" descr="A person in a suit and tie&#10;&#10;Description automatically generated">
                  <a:extLst>
                    <a:ext uri="{FF2B5EF4-FFF2-40B4-BE49-F238E27FC236}">
                      <a16:creationId xmlns:a16="http://schemas.microsoft.com/office/drawing/2014/main" id="{933E279D-7E02-62A0-EB01-2F3C7375F086}"/>
                    </a:ext>
                  </a:extLst>
                </p:cNvPr>
                <p:cNvPicPr>
                  <a:picLocks noChangeAspect="1"/>
                </p:cNvPicPr>
                <p:nvPr/>
              </p:nvPicPr>
              <p:blipFill rotWithShape="1">
                <a:blip r:embed="rId8"/>
                <a:srcRect t="642" b="1"/>
                <a:stretch/>
              </p:blipFill>
              <p:spPr>
                <a:xfrm>
                  <a:off x="4591491" y="3869436"/>
                  <a:ext cx="1376223" cy="1863461"/>
                </a:xfrm>
                <a:prstGeom prst="rect">
                  <a:avLst/>
                </a:prstGeom>
              </p:spPr>
            </p:pic>
          </p:grpSp>
          <p:grpSp>
            <p:nvGrpSpPr>
              <p:cNvPr id="40" name="Group 39">
                <a:extLst>
                  <a:ext uri="{FF2B5EF4-FFF2-40B4-BE49-F238E27FC236}">
                    <a16:creationId xmlns:a16="http://schemas.microsoft.com/office/drawing/2014/main" id="{0D543EB4-EFE6-4938-F1E4-C3A38061B03F}"/>
                  </a:ext>
                </a:extLst>
              </p:cNvPr>
              <p:cNvGrpSpPr/>
              <p:nvPr/>
            </p:nvGrpSpPr>
            <p:grpSpPr>
              <a:xfrm>
                <a:off x="7156881" y="3869437"/>
                <a:ext cx="1893916" cy="2529711"/>
                <a:chOff x="7205041" y="3869437"/>
                <a:chExt cx="1893916" cy="2529711"/>
              </a:xfrm>
            </p:grpSpPr>
            <p:sp>
              <p:nvSpPr>
                <p:cNvPr id="20" name="object 20"/>
                <p:cNvSpPr txBox="1"/>
                <p:nvPr/>
              </p:nvSpPr>
              <p:spPr>
                <a:xfrm>
                  <a:off x="7205041" y="5881699"/>
                  <a:ext cx="1893916" cy="517449"/>
                </a:xfrm>
                <a:prstGeom prst="rect">
                  <a:avLst/>
                </a:prstGeom>
              </p:spPr>
              <p:txBody>
                <a:bodyPr vert="horz" wrap="square" lIns="0" tIns="12065" rIns="0" bIns="0" rtlCol="0" anchor="t">
                  <a:spAutoFit/>
                </a:bodyPr>
                <a:lstStyle>
                  <a:defPPr>
                    <a:defRPr kern="0"/>
                  </a:defPPr>
                  <a:lvl1pPr marR="5080" algn="ctr">
                    <a:spcBef>
                      <a:spcPts val="95"/>
                    </a:spcBef>
                    <a:defRPr sz="1600" spc="-20">
                      <a:solidFill>
                        <a:srgbClr val="B8CFFF"/>
                      </a:solidFill>
                      <a:latin typeface="Arial"/>
                      <a:cs typeface="Arial"/>
                    </a:defRPr>
                  </a:lvl1pPr>
                </a:lstStyle>
                <a:p>
                  <a:r>
                    <a:rPr lang="en-US" dirty="0"/>
                    <a:t>Pengyi WANG</a:t>
                  </a:r>
                </a:p>
                <a:p>
                  <a:r>
                    <a:rPr lang="en-GB" dirty="0">
                      <a:solidFill>
                        <a:srgbClr val="FFFFFF"/>
                      </a:solidFill>
                    </a:rPr>
                    <a:t>Consultant</a:t>
                  </a:r>
                </a:p>
              </p:txBody>
            </p:sp>
            <p:pic>
              <p:nvPicPr>
                <p:cNvPr id="29" name="Picture 28" descr="A person wearing glasses and a suit&#10;&#10;Description automatically generated">
                  <a:extLst>
                    <a:ext uri="{FF2B5EF4-FFF2-40B4-BE49-F238E27FC236}">
                      <a16:creationId xmlns:a16="http://schemas.microsoft.com/office/drawing/2014/main" id="{535C6E2E-6412-B9E0-9CE1-4FA8B51E6D85}"/>
                    </a:ext>
                  </a:extLst>
                </p:cNvPr>
                <p:cNvPicPr>
                  <a:picLocks noChangeAspect="1"/>
                </p:cNvPicPr>
                <p:nvPr/>
              </p:nvPicPr>
              <p:blipFill>
                <a:blip r:embed="rId9"/>
                <a:stretch>
                  <a:fillRect/>
                </a:stretch>
              </p:blipFill>
              <p:spPr>
                <a:xfrm>
                  <a:off x="7447548" y="3869437"/>
                  <a:ext cx="1408903" cy="1851403"/>
                </a:xfrm>
                <a:prstGeom prst="rect">
                  <a:avLst/>
                </a:prstGeom>
              </p:spPr>
            </p:pic>
          </p:grpSp>
          <p:sp>
            <p:nvSpPr>
              <p:cNvPr id="9" name="object 21">
                <a:extLst>
                  <a:ext uri="{FF2B5EF4-FFF2-40B4-BE49-F238E27FC236}">
                    <a16:creationId xmlns:a16="http://schemas.microsoft.com/office/drawing/2014/main" id="{24F126DE-8B3E-81E9-ABE1-5775F7C83271}"/>
                  </a:ext>
                </a:extLst>
              </p:cNvPr>
              <p:cNvSpPr txBox="1"/>
              <p:nvPr/>
            </p:nvSpPr>
            <p:spPr>
              <a:xfrm>
                <a:off x="10083404" y="5889732"/>
                <a:ext cx="1686241" cy="517449"/>
              </a:xfrm>
              <a:prstGeom prst="rect">
                <a:avLst/>
              </a:prstGeom>
            </p:spPr>
            <p:txBody>
              <a:bodyPr vert="horz" wrap="square" lIns="0" tIns="12065" rIns="0" bIns="0" rtlCol="0" anchor="t">
                <a:spAutoFit/>
              </a:bodyPr>
              <a:lstStyle>
                <a:defPPr>
                  <a:defRPr kern="0"/>
                </a:defPPr>
                <a:lvl1pPr marR="5080" algn="ctr">
                  <a:spcBef>
                    <a:spcPts val="95"/>
                  </a:spcBef>
                  <a:defRPr sz="1600" spc="-20">
                    <a:solidFill>
                      <a:srgbClr val="B8CFFF"/>
                    </a:solidFill>
                    <a:latin typeface="Arial"/>
                    <a:cs typeface="Arial"/>
                  </a:defRPr>
                </a:lvl1pPr>
              </a:lstStyle>
              <a:p>
                <a:r>
                  <a:rPr lang="en-US" dirty="0"/>
                  <a:t> Ryan AHART</a:t>
                </a:r>
              </a:p>
              <a:p>
                <a:r>
                  <a:rPr lang="en-GB" dirty="0">
                    <a:solidFill>
                      <a:srgbClr val="FFFFFF"/>
                    </a:solidFill>
                  </a:rPr>
                  <a:t>Intern</a:t>
                </a:r>
              </a:p>
            </p:txBody>
          </p:sp>
        </p:grpSp>
        <p:grpSp>
          <p:nvGrpSpPr>
            <p:cNvPr id="48" name="Group 47">
              <a:extLst>
                <a:ext uri="{FF2B5EF4-FFF2-40B4-BE49-F238E27FC236}">
                  <a16:creationId xmlns:a16="http://schemas.microsoft.com/office/drawing/2014/main" id="{73CEE329-B6D4-ED73-6999-0B65170E2D30}"/>
                </a:ext>
              </a:extLst>
            </p:cNvPr>
            <p:cNvGrpSpPr/>
            <p:nvPr/>
          </p:nvGrpSpPr>
          <p:grpSpPr>
            <a:xfrm>
              <a:off x="414527" y="1066800"/>
              <a:ext cx="9736651" cy="2782969"/>
              <a:chOff x="414527" y="1066800"/>
              <a:chExt cx="9736651" cy="2782969"/>
            </a:xfrm>
          </p:grpSpPr>
          <p:grpSp>
            <p:nvGrpSpPr>
              <p:cNvPr id="34" name="Group 33">
                <a:extLst>
                  <a:ext uri="{FF2B5EF4-FFF2-40B4-BE49-F238E27FC236}">
                    <a16:creationId xmlns:a16="http://schemas.microsoft.com/office/drawing/2014/main" id="{CE4DD753-148B-F370-FC91-D7D95A54AE7F}"/>
                  </a:ext>
                </a:extLst>
              </p:cNvPr>
              <p:cNvGrpSpPr/>
              <p:nvPr/>
            </p:nvGrpSpPr>
            <p:grpSpPr>
              <a:xfrm>
                <a:off x="3009336" y="1080121"/>
                <a:ext cx="1649928" cy="2769648"/>
                <a:chOff x="3180518" y="1069904"/>
                <a:chExt cx="1649928" cy="2769648"/>
              </a:xfrm>
            </p:grpSpPr>
            <p:pic>
              <p:nvPicPr>
                <p:cNvPr id="12" name="object 12"/>
                <p:cNvPicPr/>
                <p:nvPr/>
              </p:nvPicPr>
              <p:blipFill>
                <a:blip r:embed="rId10" cstate="print"/>
                <a:stretch>
                  <a:fillRect/>
                </a:stretch>
              </p:blipFill>
              <p:spPr>
                <a:xfrm>
                  <a:off x="3324434" y="1069904"/>
                  <a:ext cx="1362096" cy="1851404"/>
                </a:xfrm>
                <a:prstGeom prst="rect">
                  <a:avLst/>
                </a:prstGeom>
              </p:spPr>
            </p:pic>
            <p:sp>
              <p:nvSpPr>
                <p:cNvPr id="18" name="object 18"/>
                <p:cNvSpPr txBox="1"/>
                <p:nvPr/>
              </p:nvSpPr>
              <p:spPr>
                <a:xfrm>
                  <a:off x="3180518" y="3075881"/>
                  <a:ext cx="1649928" cy="763671"/>
                </a:xfrm>
                <a:prstGeom prst="rect">
                  <a:avLst/>
                </a:prstGeom>
              </p:spPr>
              <p:txBody>
                <a:bodyPr vert="horz" wrap="square" lIns="0" tIns="12065" rIns="0" bIns="0" rtlCol="0">
                  <a:spAutoFit/>
                </a:bodyPr>
                <a:lstStyle/>
                <a:p>
                  <a:pPr algn="ctr">
                    <a:lnSpc>
                      <a:spcPct val="100000"/>
                    </a:lnSpc>
                    <a:spcBef>
                      <a:spcPts val="95"/>
                    </a:spcBef>
                  </a:pPr>
                  <a:r>
                    <a:rPr sz="1600" spc="-20" dirty="0">
                      <a:solidFill>
                        <a:srgbClr val="B8CFFF"/>
                      </a:solidFill>
                      <a:latin typeface="Arial"/>
                      <a:cs typeface="Arial"/>
                    </a:rPr>
                    <a:t>Eric</a:t>
                  </a:r>
                  <a:r>
                    <a:rPr lang="en-US" sz="1600" spc="-20" dirty="0">
                      <a:solidFill>
                        <a:srgbClr val="B8CFFF"/>
                      </a:solidFill>
                      <a:latin typeface="Arial"/>
                      <a:cs typeface="Arial"/>
                    </a:rPr>
                    <a:t> </a:t>
                  </a:r>
                  <a:r>
                    <a:rPr sz="1600" spc="-10" dirty="0">
                      <a:solidFill>
                        <a:srgbClr val="B8CFFF"/>
                      </a:solidFill>
                      <a:latin typeface="Arial"/>
                      <a:cs typeface="Arial"/>
                    </a:rPr>
                    <a:t>REBER</a:t>
                  </a:r>
                  <a:endParaRPr lang="en-US" sz="1600" spc="-10" dirty="0">
                    <a:solidFill>
                      <a:srgbClr val="B8CFFF"/>
                    </a:solidFill>
                    <a:latin typeface="Arial"/>
                    <a:cs typeface="Arial"/>
                  </a:endParaRPr>
                </a:p>
                <a:p>
                  <a:pPr algn="ctr">
                    <a:spcBef>
                      <a:spcPts val="95"/>
                    </a:spcBef>
                  </a:pPr>
                  <a:r>
                    <a:rPr lang="en-GB" sz="1600" spc="-20" dirty="0">
                      <a:solidFill>
                        <a:srgbClr val="FFFFFF"/>
                      </a:solidFill>
                      <a:latin typeface="Arial"/>
                      <a:cs typeface="Arial"/>
                    </a:rPr>
                    <a:t>Transport Safety Specialist</a:t>
                  </a:r>
                  <a:endParaRPr lang="en-GB" sz="1600" dirty="0">
                    <a:latin typeface="Arial"/>
                    <a:cs typeface="Arial"/>
                  </a:endParaRPr>
                </a:p>
              </p:txBody>
            </p:sp>
          </p:grpSp>
          <p:grpSp>
            <p:nvGrpSpPr>
              <p:cNvPr id="33" name="Group 32">
                <a:extLst>
                  <a:ext uri="{FF2B5EF4-FFF2-40B4-BE49-F238E27FC236}">
                    <a16:creationId xmlns:a16="http://schemas.microsoft.com/office/drawing/2014/main" id="{8BC8B8F5-120D-5497-DAEF-15BFC03CD744}"/>
                  </a:ext>
                </a:extLst>
              </p:cNvPr>
              <p:cNvGrpSpPr/>
              <p:nvPr/>
            </p:nvGrpSpPr>
            <p:grpSpPr>
              <a:xfrm>
                <a:off x="414527" y="1069904"/>
                <a:ext cx="1499870" cy="2510602"/>
                <a:chOff x="414527" y="1069904"/>
                <a:chExt cx="1499870" cy="2510602"/>
              </a:xfrm>
            </p:grpSpPr>
            <p:sp>
              <p:nvSpPr>
                <p:cNvPr id="16" name="object 16"/>
                <p:cNvSpPr txBox="1"/>
                <p:nvPr/>
              </p:nvSpPr>
              <p:spPr>
                <a:xfrm>
                  <a:off x="414527" y="3075881"/>
                  <a:ext cx="1499870" cy="504625"/>
                </a:xfrm>
                <a:prstGeom prst="rect">
                  <a:avLst/>
                </a:prstGeom>
              </p:spPr>
              <p:txBody>
                <a:bodyPr vert="horz" wrap="square" lIns="0" tIns="12065" rIns="0" bIns="0" rtlCol="0" anchor="t">
                  <a:spAutoFit/>
                </a:bodyPr>
                <a:lstStyle/>
                <a:p>
                  <a:pPr marL="12065" marR="5080" algn="ctr">
                    <a:spcBef>
                      <a:spcPts val="95"/>
                    </a:spcBef>
                  </a:pPr>
                  <a:r>
                    <a:rPr lang="en-US" sz="1600" spc="-10" dirty="0">
                      <a:solidFill>
                        <a:srgbClr val="B8CFFF"/>
                      </a:solidFill>
                      <a:latin typeface="Arial"/>
                      <a:cs typeface="Arial"/>
                    </a:rPr>
                    <a:t>Shazia FAYYAZ</a:t>
                  </a:r>
                  <a:endParaRPr sz="1600" spc="-10" dirty="0">
                    <a:solidFill>
                      <a:srgbClr val="B8CFFF"/>
                    </a:solidFill>
                    <a:latin typeface="Arial"/>
                    <a:cs typeface="Arial"/>
                  </a:endParaRPr>
                </a:p>
                <a:p>
                  <a:pPr algn="ctr">
                    <a:lnSpc>
                      <a:spcPct val="100000"/>
                    </a:lnSpc>
                  </a:pPr>
                  <a:r>
                    <a:rPr sz="1600" spc="-20" dirty="0">
                      <a:solidFill>
                        <a:srgbClr val="FFFFFF"/>
                      </a:solidFill>
                      <a:latin typeface="Arial"/>
                      <a:cs typeface="Arial"/>
                    </a:rPr>
                    <a:t>Head</a:t>
                  </a:r>
                  <a:endParaRPr sz="1600" dirty="0">
                    <a:latin typeface="Arial"/>
                    <a:cs typeface="Arial"/>
                  </a:endParaRPr>
                </a:p>
              </p:txBody>
            </p:sp>
            <p:pic>
              <p:nvPicPr>
                <p:cNvPr id="23" name="Picture 22" descr="A person wearing glasses and a black head scarf&#10;&#10;Description automatically generated">
                  <a:extLst>
                    <a:ext uri="{FF2B5EF4-FFF2-40B4-BE49-F238E27FC236}">
                      <a16:creationId xmlns:a16="http://schemas.microsoft.com/office/drawing/2014/main" id="{200A6B35-0BF4-EC79-4656-BEBC7065089F}"/>
                    </a:ext>
                  </a:extLst>
                </p:cNvPr>
                <p:cNvPicPr>
                  <a:picLocks noChangeAspect="1"/>
                </p:cNvPicPr>
                <p:nvPr/>
              </p:nvPicPr>
              <p:blipFill>
                <a:blip r:embed="rId11"/>
                <a:stretch>
                  <a:fillRect/>
                </a:stretch>
              </p:blipFill>
              <p:spPr>
                <a:xfrm>
                  <a:off x="483414" y="1069904"/>
                  <a:ext cx="1362096" cy="1851404"/>
                </a:xfrm>
                <a:prstGeom prst="rect">
                  <a:avLst/>
                </a:prstGeom>
              </p:spPr>
            </p:pic>
          </p:grpSp>
          <p:grpSp>
            <p:nvGrpSpPr>
              <p:cNvPr id="35" name="Group 34">
                <a:extLst>
                  <a:ext uri="{FF2B5EF4-FFF2-40B4-BE49-F238E27FC236}">
                    <a16:creationId xmlns:a16="http://schemas.microsoft.com/office/drawing/2014/main" id="{4B33F556-B9F1-FD57-946C-3C665697FE92}"/>
                  </a:ext>
                </a:extLst>
              </p:cNvPr>
              <p:cNvGrpSpPr/>
              <p:nvPr/>
            </p:nvGrpSpPr>
            <p:grpSpPr>
              <a:xfrm>
                <a:off x="5540188" y="1066800"/>
                <a:ext cx="2259105" cy="2769648"/>
                <a:chOff x="5882552" y="1069904"/>
                <a:chExt cx="2259105" cy="2769648"/>
              </a:xfrm>
            </p:grpSpPr>
            <p:sp>
              <p:nvSpPr>
                <p:cNvPr id="21" name="object 21"/>
                <p:cNvSpPr txBox="1"/>
                <p:nvPr/>
              </p:nvSpPr>
              <p:spPr>
                <a:xfrm>
                  <a:off x="5882552" y="3075881"/>
                  <a:ext cx="2259105" cy="763671"/>
                </a:xfrm>
                <a:prstGeom prst="rect">
                  <a:avLst/>
                </a:prstGeom>
              </p:spPr>
              <p:txBody>
                <a:bodyPr vert="horz" wrap="square" lIns="0" tIns="12065" rIns="0" bIns="0" rtlCol="0" anchor="t">
                  <a:spAutoFit/>
                </a:bodyPr>
                <a:lstStyle/>
                <a:p>
                  <a:pPr marL="12700" marR="5080" indent="100330" algn="ctr">
                    <a:spcBef>
                      <a:spcPts val="95"/>
                    </a:spcBef>
                  </a:pPr>
                  <a:r>
                    <a:rPr lang="en-US" sz="1600" spc="-20" dirty="0">
                      <a:solidFill>
                        <a:srgbClr val="B8CFFF"/>
                      </a:solidFill>
                      <a:latin typeface="Arial"/>
                      <a:cs typeface="Arial"/>
                    </a:rPr>
                    <a:t> Loretta MANU</a:t>
                  </a:r>
                </a:p>
                <a:p>
                  <a:pPr marL="12700" marR="5080" indent="100330" algn="ctr">
                    <a:spcBef>
                      <a:spcPts val="95"/>
                    </a:spcBef>
                  </a:pPr>
                  <a:r>
                    <a:rPr lang="en-GB" sz="1600" spc="-20" dirty="0">
                      <a:solidFill>
                        <a:srgbClr val="FFFFFF"/>
                      </a:solidFill>
                      <a:latin typeface="Arial"/>
                      <a:cs typeface="Arial"/>
                    </a:rPr>
                    <a:t>Associate Transport Safety Officer</a:t>
                  </a:r>
                  <a:endParaRPr lang="en-GB" sz="1600" dirty="0">
                    <a:latin typeface="Arial"/>
                    <a:cs typeface="Arial"/>
                  </a:endParaRPr>
                </a:p>
              </p:txBody>
            </p:sp>
            <p:pic>
              <p:nvPicPr>
                <p:cNvPr id="10" name="Picture 9">
                  <a:extLst>
                    <a:ext uri="{FF2B5EF4-FFF2-40B4-BE49-F238E27FC236}">
                      <a16:creationId xmlns:a16="http://schemas.microsoft.com/office/drawing/2014/main" id="{87A36B5A-CA8A-6231-021D-FB5C54E6281F}"/>
                    </a:ext>
                  </a:extLst>
                </p:cNvPr>
                <p:cNvPicPr>
                  <a:picLocks noChangeAspect="1"/>
                </p:cNvPicPr>
                <p:nvPr/>
              </p:nvPicPr>
              <p:blipFill rotWithShape="1">
                <a:blip r:embed="rId12" r:link="rId13">
                  <a:extLst>
                    <a:ext uri="{28A0092B-C50C-407E-A947-70E740481C1C}">
                      <a14:useLocalDpi xmlns:a14="http://schemas.microsoft.com/office/drawing/2010/main" val="0"/>
                    </a:ext>
                  </a:extLst>
                </a:blip>
                <a:srcRect l="23958" t="15156" r="17446" b="28281"/>
                <a:stretch>
                  <a:fillRect/>
                </a:stretch>
              </p:blipFill>
              <p:spPr bwMode="auto">
                <a:xfrm>
                  <a:off x="6278659" y="1069904"/>
                  <a:ext cx="1389821" cy="1851403"/>
                </a:xfrm>
                <a:prstGeom prst="rect">
                  <a:avLst/>
                </a:prstGeom>
                <a:noFill/>
                <a:ln>
                  <a:noFill/>
                </a:ln>
                <a:extLst>
                  <a:ext uri="{53640926-AAD7-44D8-BBD7-CCE9431645EC}">
                    <a14:shadowObscured xmlns:a14="http://schemas.microsoft.com/office/drawing/2010/main"/>
                  </a:ext>
                </a:extLst>
              </p:spPr>
            </p:pic>
          </p:grpSp>
          <p:grpSp>
            <p:nvGrpSpPr>
              <p:cNvPr id="37" name="Group 36">
                <a:extLst>
                  <a:ext uri="{FF2B5EF4-FFF2-40B4-BE49-F238E27FC236}">
                    <a16:creationId xmlns:a16="http://schemas.microsoft.com/office/drawing/2014/main" id="{66922C2C-9EA0-2F3A-206D-C52D0AC13F7A}"/>
                  </a:ext>
                </a:extLst>
              </p:cNvPr>
              <p:cNvGrpSpPr/>
              <p:nvPr/>
            </p:nvGrpSpPr>
            <p:grpSpPr>
              <a:xfrm>
                <a:off x="8651308" y="1115264"/>
                <a:ext cx="1499870" cy="2510602"/>
                <a:chOff x="9810590" y="1069904"/>
                <a:chExt cx="1499870" cy="2510602"/>
              </a:xfrm>
            </p:grpSpPr>
            <p:sp>
              <p:nvSpPr>
                <p:cNvPr id="14" name="object 16">
                  <a:extLst>
                    <a:ext uri="{FF2B5EF4-FFF2-40B4-BE49-F238E27FC236}">
                      <a16:creationId xmlns:a16="http://schemas.microsoft.com/office/drawing/2014/main" id="{FFF09E49-A5EF-CC4C-84B0-3BF2F3E6772F}"/>
                    </a:ext>
                  </a:extLst>
                </p:cNvPr>
                <p:cNvSpPr txBox="1"/>
                <p:nvPr/>
              </p:nvSpPr>
              <p:spPr>
                <a:xfrm>
                  <a:off x="9810590" y="3075881"/>
                  <a:ext cx="1499870" cy="504625"/>
                </a:xfrm>
                <a:prstGeom prst="rect">
                  <a:avLst/>
                </a:prstGeom>
              </p:spPr>
              <p:txBody>
                <a:bodyPr vert="horz" wrap="square" lIns="0" tIns="12065" rIns="0" bIns="0" rtlCol="0" anchor="t">
                  <a:spAutoFit/>
                </a:bodyPr>
                <a:lstStyle/>
                <a:p>
                  <a:pPr algn="ctr"/>
                  <a:r>
                    <a:rPr lang="en-US" sz="1600" spc="-10" dirty="0">
                      <a:solidFill>
                        <a:srgbClr val="B8CFFF"/>
                      </a:solidFill>
                      <a:latin typeface="Arial"/>
                      <a:cs typeface="Arial"/>
                    </a:rPr>
                    <a:t>Ulric SCHWELA</a:t>
                  </a:r>
                </a:p>
                <a:p>
                  <a:pPr algn="ctr">
                    <a:lnSpc>
                      <a:spcPct val="100000"/>
                    </a:lnSpc>
                  </a:pPr>
                  <a:r>
                    <a:rPr lang="en-US" sz="1600" spc="-20" dirty="0">
                      <a:solidFill>
                        <a:srgbClr val="FFFFFF"/>
                      </a:solidFill>
                      <a:latin typeface="Arial"/>
                      <a:cs typeface="Arial"/>
                    </a:rPr>
                    <a:t>Consultant</a:t>
                  </a:r>
                  <a:endParaRPr sz="1600" dirty="0">
                    <a:latin typeface="Arial"/>
                    <a:cs typeface="Arial"/>
                  </a:endParaRPr>
                </a:p>
              </p:txBody>
            </p:sp>
            <p:pic>
              <p:nvPicPr>
                <p:cNvPr id="11" name="Picture 10">
                  <a:extLst>
                    <a:ext uri="{FF2B5EF4-FFF2-40B4-BE49-F238E27FC236}">
                      <a16:creationId xmlns:a16="http://schemas.microsoft.com/office/drawing/2014/main" id="{45C802E5-D21C-CDF9-3A19-08DBFF2EED4D}"/>
                    </a:ext>
                  </a:extLst>
                </p:cNvPr>
                <p:cNvPicPr>
                  <a:picLocks noChangeAspect="1"/>
                </p:cNvPicPr>
                <p:nvPr/>
              </p:nvPicPr>
              <p:blipFill>
                <a:blip r:embed="rId14"/>
                <a:stretch>
                  <a:fillRect/>
                </a:stretch>
              </p:blipFill>
              <p:spPr>
                <a:xfrm>
                  <a:off x="9865615" y="1069904"/>
                  <a:ext cx="1389821" cy="1851403"/>
                </a:xfrm>
                <a:prstGeom prst="rect">
                  <a:avLst/>
                </a:prstGeom>
              </p:spPr>
            </p:pic>
          </p:grpSp>
        </p:grpSp>
      </p:grpSp>
      <p:pic>
        <p:nvPicPr>
          <p:cNvPr id="51" name="Picture 50" descr="User outline">
            <a:extLst>
              <a:ext uri="{FF2B5EF4-FFF2-40B4-BE49-F238E27FC236}">
                <a16:creationId xmlns:a16="http://schemas.microsoft.com/office/drawing/2014/main" id="{6B57BB23-D42E-F8DF-EC26-24AF2AA015D8}"/>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l="13073" r="13073"/>
          <a:stretch/>
        </p:blipFill>
        <p:spPr>
          <a:xfrm>
            <a:off x="10242326" y="3833576"/>
            <a:ext cx="1376223" cy="186346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54742B8C586344A572B888E4CADC7C" ma:contentTypeVersion="0" ma:contentTypeDescription="Create a new document." ma:contentTypeScope="" ma:versionID="3bb646cbffe4fc71e511d25cf81ced43">
  <xsd:schema xmlns:xsd="http://www.w3.org/2001/XMLSchema" xmlns:xs="http://www.w3.org/2001/XMLSchema" xmlns:p="http://schemas.microsoft.com/office/2006/metadata/properties" targetNamespace="http://schemas.microsoft.com/office/2006/metadata/properties" ma:root="true" ma:fieldsID="6ff03dde4259c08ff71d8d05c94e2e9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61C561D-B9FA-4EC4-9585-355E6E644A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565CA86-B1F4-4FD0-845F-60146EC45412}">
  <ds:schemaRefs>
    <ds:schemaRef ds:uri="http://schemas.microsoft.com/sharepoint/v3/contenttype/forms"/>
  </ds:schemaRefs>
</ds:datastoreItem>
</file>

<file path=customXml/itemProps3.xml><?xml version="1.0" encoding="utf-8"?>
<ds:datastoreItem xmlns:ds="http://schemas.openxmlformats.org/officeDocument/2006/customXml" ds:itemID="{5F9FBE05-035C-41D1-9E7A-8B14FA379DFE}">
  <ds:schemaRef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560</TotalTime>
  <Words>3014</Words>
  <Application>Microsoft Office PowerPoint</Application>
  <PresentationFormat>Widescreen</PresentationFormat>
  <Paragraphs>174</Paragraphs>
  <Slides>37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Aptos</vt:lpstr>
      <vt:lpstr>Arial</vt:lpstr>
      <vt:lpstr>Arial </vt:lpstr>
      <vt:lpstr>Calibri</vt:lpstr>
      <vt:lpstr>Calibri Light</vt:lpstr>
      <vt:lpstr>Symbol</vt:lpstr>
      <vt:lpstr>Tahoma</vt:lpstr>
      <vt:lpstr>Times New Roman</vt:lpstr>
      <vt:lpstr>Office Theme</vt:lpstr>
      <vt:lpstr>PowerPoint Presentation</vt:lpstr>
      <vt:lpstr>CHAIR David PSTRAK</vt:lpstr>
      <vt:lpstr>Belgium Guy LOURTIE</vt:lpstr>
      <vt:lpstr>PowerPoint Presentation</vt:lpstr>
      <vt:lpstr>PowerPoint Presentation</vt:lpstr>
      <vt:lpstr>Denmark Tim Mølgaard Lundby</vt:lpstr>
      <vt:lpstr>PowerPoint Presentation</vt:lpstr>
      <vt:lpstr>PowerPoint Presentation</vt:lpstr>
      <vt:lpstr>Germany</vt:lpstr>
      <vt:lpstr>PowerPoint Presentation</vt:lpstr>
      <vt:lpstr>PowerPoint Presentation</vt:lpstr>
      <vt:lpstr>PowerPoint Presentation</vt:lpstr>
      <vt:lpstr>Iran</vt:lpstr>
      <vt:lpstr>PowerPoint Presentation</vt:lpstr>
      <vt:lpstr>Republic of Korea Youn Hwan PARK</vt:lpstr>
      <vt:lpstr>PowerPoint Presentation</vt:lpstr>
      <vt:lpstr>Netherlands</vt:lpstr>
      <vt:lpstr>Norway</vt:lpstr>
      <vt:lpstr>PowerPoint Presentation</vt:lpstr>
      <vt:lpstr>PowerPoint Presentation</vt:lpstr>
      <vt:lpstr>PowerPoint Presentation</vt:lpstr>
      <vt:lpstr>PowerPoint Presentation</vt:lpstr>
      <vt:lpstr>Spain Manuel GARCÍA LEIVA</vt:lpstr>
      <vt:lpstr>Sweden Michael WALLIN</vt:lpstr>
      <vt:lpstr>Switzerland</vt:lpstr>
      <vt:lpstr>Thailand</vt:lpstr>
      <vt:lpstr>Turkey Safiye Tuba ECEVIT</vt:lpstr>
      <vt:lpstr>PowerPoint Presentation</vt:lpstr>
      <vt:lpstr>PowerPoint Presentation</vt:lpstr>
      <vt:lpstr>PowerPoint Presentation</vt:lpstr>
      <vt:lpstr>PowerPoint Presentation</vt:lpstr>
      <vt:lpstr>PowerPoint Presentation</vt:lpstr>
      <vt:lpstr>PowerPoint Presentation</vt:lpstr>
      <vt:lpstr>Florian DARRAS</vt:lpstr>
      <vt:lpstr>Romain HUBERT</vt:lpstr>
      <vt:lpstr>Dawn WILKES</vt:lpstr>
      <vt:lpstr>Transport Safety Unit - TSU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CAPADONA, Nancy</dc:creator>
  <cp:lastModifiedBy>BISHOP LASOVSKA, Martina</cp:lastModifiedBy>
  <cp:revision>247</cp:revision>
  <dcterms:created xsi:type="dcterms:W3CDTF">2024-04-11T15:00:01Z</dcterms:created>
  <dcterms:modified xsi:type="dcterms:W3CDTF">2024-06-09T07:28:46Z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2021-09-15T00:00:00Z</vt:filetime>
  </property>
  <property fmtid="{D5CDD505-2E9C-101B-9397-08002B2CF9AE}" pid="3" name="Creator">
    <vt:lpwstr>Microsoft® PowerPoint® for Microsoft 365</vt:lpwstr>
  </property>
  <property fmtid="{D5CDD505-2E9C-101B-9397-08002B2CF9AE}" pid="4" name="LastSaved">
    <vt:filetime>2024-04-11T00:00:00Z</vt:filetime>
  </property>
  <property fmtid="{D5CDD505-2E9C-101B-9397-08002B2CF9AE}" pid="5" name="Producer">
    <vt:lpwstr>Microsoft® PowerPoint® for Microsoft 365</vt:lpwstr>
  </property>
  <property fmtid="{D5CDD505-2E9C-101B-9397-08002B2CF9AE}" pid="6" name="ContentTypeId">
    <vt:lpwstr>0x0101008554742B8C586344A572B888E4CADC7C</vt:lpwstr>
  </property>
  <property fmtid="{D5CDD505-2E9C-101B-9397-08002B2CF9AE}" pid="7" name="MSIP_Label_2e451385-c652-48a7-8387-a00ac14f9556_Enabled">
    <vt:lpwstr>true</vt:lpwstr>
  </property>
  <property fmtid="{D5CDD505-2E9C-101B-9397-08002B2CF9AE}" pid="8" name="MSIP_Label_2e451385-c652-48a7-8387-a00ac14f9556_SetDate">
    <vt:lpwstr>2024-05-22T15:48:14Z</vt:lpwstr>
  </property>
  <property fmtid="{D5CDD505-2E9C-101B-9397-08002B2CF9AE}" pid="9" name="MSIP_Label_2e451385-c652-48a7-8387-a00ac14f9556_Method">
    <vt:lpwstr>Privileged</vt:lpwstr>
  </property>
  <property fmtid="{D5CDD505-2E9C-101B-9397-08002B2CF9AE}" pid="10" name="MSIP_Label_2e451385-c652-48a7-8387-a00ac14f9556_Name">
    <vt:lpwstr>OPI0 – unmarked</vt:lpwstr>
  </property>
  <property fmtid="{D5CDD505-2E9C-101B-9397-08002B2CF9AE}" pid="11" name="MSIP_Label_2e451385-c652-48a7-8387-a00ac14f9556_SiteId">
    <vt:lpwstr>e36a4f3b-b339-4c34-b999-553e5a183eca</vt:lpwstr>
  </property>
  <property fmtid="{D5CDD505-2E9C-101B-9397-08002B2CF9AE}" pid="12" name="MSIP_Label_2e451385-c652-48a7-8387-a00ac14f9556_ActionId">
    <vt:lpwstr>60b238b4-17a5-4383-8791-4d99fc4ca347</vt:lpwstr>
  </property>
  <property fmtid="{D5CDD505-2E9C-101B-9397-08002B2CF9AE}" pid="13" name="MSIP_Label_2e451385-c652-48a7-8387-a00ac14f9556_ContentBits">
    <vt:lpwstr>0</vt:lpwstr>
  </property>
</Properties>
</file>